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sldIdLst>
    <p:sldId id="256" r:id="rId3"/>
    <p:sldId id="257" r:id="rId4"/>
    <p:sldId id="259" r:id="rId5"/>
    <p:sldId id="260" r:id="rId6"/>
    <p:sldId id="275" r:id="rId7"/>
    <p:sldId id="262" r:id="rId8"/>
    <p:sldId id="263" r:id="rId9"/>
    <p:sldId id="265" r:id="rId10"/>
    <p:sldId id="266" r:id="rId11"/>
    <p:sldId id="267" r:id="rId12"/>
    <p:sldId id="268" r:id="rId13"/>
    <p:sldId id="273" r:id="rId14"/>
    <p:sldId id="274" r:id="rId15"/>
    <p:sldId id="270" r:id="rId16"/>
    <p:sldId id="271" r:id="rId17"/>
    <p:sldId id="272" r:id="rId18"/>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499"/>
    <p:restoredTop sz="94637"/>
  </p:normalViewPr>
  <p:slideViewPr>
    <p:cSldViewPr snapToGrid="0">
      <p:cViewPr varScale="1">
        <p:scale>
          <a:sx n="103" d="100"/>
          <a:sy n="103" d="100"/>
        </p:scale>
        <p:origin x="138"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0CDE121-3224-4DD9-AC11-C5278E91BF83}" type="doc">
      <dgm:prSet loTypeId="urn:microsoft.com/office/officeart/2008/layout/LinedList" loCatId="list" qsTypeId="urn:microsoft.com/office/officeart/2005/8/quickstyle/simple1" qsCatId="simple" csTypeId="urn:microsoft.com/office/officeart/2005/8/colors/accent0_3" csCatId="mainScheme" phldr="1"/>
      <dgm:spPr/>
      <dgm:t>
        <a:bodyPr/>
        <a:lstStyle/>
        <a:p>
          <a:endParaRPr lang="en-US"/>
        </a:p>
      </dgm:t>
    </dgm:pt>
    <dgm:pt modelId="{4B45FE60-8C12-4DB2-BED6-941839BEEF0A}">
      <dgm:prSet phldrT="[Text]" custT="1"/>
      <dgm:spPr/>
      <dgm:t>
        <a:bodyPr/>
        <a:lstStyle/>
        <a:p>
          <a:r>
            <a:rPr lang="en-US" sz="2000" b="1" dirty="0"/>
            <a:t>Introduction</a:t>
          </a:r>
          <a:endParaRPr lang="en-US" sz="2000" dirty="0"/>
        </a:p>
      </dgm:t>
    </dgm:pt>
    <dgm:pt modelId="{8891DD3C-CE5C-47AF-98C9-D6301AC77423}" type="parTrans" cxnId="{7FC56850-6D07-472E-9C54-D8A939121F7F}">
      <dgm:prSet/>
      <dgm:spPr/>
      <dgm:t>
        <a:bodyPr/>
        <a:lstStyle/>
        <a:p>
          <a:endParaRPr lang="en-US" sz="6000"/>
        </a:p>
      </dgm:t>
    </dgm:pt>
    <dgm:pt modelId="{6609B053-ECF5-431C-941C-E7106BE05A3F}" type="sibTrans" cxnId="{7FC56850-6D07-472E-9C54-D8A939121F7F}">
      <dgm:prSet/>
      <dgm:spPr/>
      <dgm:t>
        <a:bodyPr/>
        <a:lstStyle/>
        <a:p>
          <a:endParaRPr lang="en-US" sz="6000"/>
        </a:p>
      </dgm:t>
    </dgm:pt>
    <dgm:pt modelId="{43A1B141-5B8F-479F-B0EE-E9B6B08E57DB}">
      <dgm:prSet phldrT="[Text]" custT="1"/>
      <dgm:spPr/>
      <dgm:t>
        <a:bodyPr/>
        <a:lstStyle/>
        <a:p>
          <a:r>
            <a:rPr lang="en-US" sz="2000" dirty="0"/>
            <a:t>Objectives</a:t>
          </a:r>
        </a:p>
      </dgm:t>
    </dgm:pt>
    <dgm:pt modelId="{0BDD92EC-2C96-458D-B917-71C11BB15E08}" type="parTrans" cxnId="{486093ED-BF8D-4018-A73E-5764982A57D0}">
      <dgm:prSet/>
      <dgm:spPr/>
      <dgm:t>
        <a:bodyPr/>
        <a:lstStyle/>
        <a:p>
          <a:endParaRPr lang="en-US" sz="6000"/>
        </a:p>
      </dgm:t>
    </dgm:pt>
    <dgm:pt modelId="{E199A572-0705-4AA2-B47D-C09971A4CEC1}" type="sibTrans" cxnId="{486093ED-BF8D-4018-A73E-5764982A57D0}">
      <dgm:prSet/>
      <dgm:spPr/>
      <dgm:t>
        <a:bodyPr/>
        <a:lstStyle/>
        <a:p>
          <a:endParaRPr lang="en-US" sz="6000"/>
        </a:p>
      </dgm:t>
    </dgm:pt>
    <dgm:pt modelId="{24281650-92AD-419F-ACC2-2F6AEA02F4DF}">
      <dgm:prSet phldrT="[Text]" custT="1"/>
      <dgm:spPr/>
      <dgm:t>
        <a:bodyPr/>
        <a:lstStyle/>
        <a:p>
          <a:r>
            <a:rPr lang="en-US" sz="2000" b="1" dirty="0"/>
            <a:t>Conclusion</a:t>
          </a:r>
          <a:endParaRPr lang="en-US" sz="2000" dirty="0"/>
        </a:p>
      </dgm:t>
    </dgm:pt>
    <dgm:pt modelId="{498657C3-4816-4EE8-8010-088F17FB3C0A}" type="parTrans" cxnId="{6C0B3A2B-1A16-4CA1-B0CE-9D82F602ADB7}">
      <dgm:prSet/>
      <dgm:spPr/>
      <dgm:t>
        <a:bodyPr/>
        <a:lstStyle/>
        <a:p>
          <a:endParaRPr lang="en-US" sz="6000"/>
        </a:p>
      </dgm:t>
    </dgm:pt>
    <dgm:pt modelId="{6F18258A-8F93-48F6-9880-6963D0D63427}" type="sibTrans" cxnId="{6C0B3A2B-1A16-4CA1-B0CE-9D82F602ADB7}">
      <dgm:prSet/>
      <dgm:spPr/>
      <dgm:t>
        <a:bodyPr/>
        <a:lstStyle/>
        <a:p>
          <a:endParaRPr lang="en-US" sz="6000"/>
        </a:p>
      </dgm:t>
    </dgm:pt>
    <dgm:pt modelId="{A5D7E28D-85A9-4700-ADF8-7BC2C02AE8F4}">
      <dgm:prSet phldrT="[Text]" custT="1"/>
      <dgm:spPr/>
      <dgm:t>
        <a:bodyPr/>
        <a:lstStyle/>
        <a:p>
          <a:r>
            <a:rPr lang="en-US" sz="2000" b="1" dirty="0"/>
            <a:t>Project Design</a:t>
          </a:r>
          <a:endParaRPr lang="en-US" sz="2000" dirty="0"/>
        </a:p>
      </dgm:t>
    </dgm:pt>
    <dgm:pt modelId="{D789DB95-EDDB-484A-9499-E8983DEF7657}" type="parTrans" cxnId="{06A0D271-0DBF-436B-9E75-8DF1382F60C8}">
      <dgm:prSet/>
      <dgm:spPr/>
      <dgm:t>
        <a:bodyPr/>
        <a:lstStyle/>
        <a:p>
          <a:endParaRPr lang="en-US" sz="6000"/>
        </a:p>
      </dgm:t>
    </dgm:pt>
    <dgm:pt modelId="{2A4E2C75-4180-4BA3-8F74-14023CCF14CB}" type="sibTrans" cxnId="{06A0D271-0DBF-436B-9E75-8DF1382F60C8}">
      <dgm:prSet/>
      <dgm:spPr/>
      <dgm:t>
        <a:bodyPr/>
        <a:lstStyle/>
        <a:p>
          <a:endParaRPr lang="en-US" sz="6000"/>
        </a:p>
      </dgm:t>
    </dgm:pt>
    <dgm:pt modelId="{5F756938-B21B-4825-B873-72B117BF4A7C}">
      <dgm:prSet phldrT="[Text]" custT="1"/>
      <dgm:spPr/>
      <dgm:t>
        <a:bodyPr/>
        <a:lstStyle/>
        <a:p>
          <a:r>
            <a:rPr lang="en-US" sz="2000" dirty="0"/>
            <a:t>References</a:t>
          </a:r>
        </a:p>
      </dgm:t>
    </dgm:pt>
    <dgm:pt modelId="{5C23F0E2-477A-475A-BAC0-39EE9B5BDCE9}" type="parTrans" cxnId="{A75BFFE7-8F64-43DF-AB73-4E1CA7C3DF8C}">
      <dgm:prSet/>
      <dgm:spPr/>
      <dgm:t>
        <a:bodyPr/>
        <a:lstStyle/>
        <a:p>
          <a:endParaRPr lang="en-US" sz="6000"/>
        </a:p>
      </dgm:t>
    </dgm:pt>
    <dgm:pt modelId="{ED815CB5-93DC-4BE4-ABE1-C5287423FCFD}" type="sibTrans" cxnId="{A75BFFE7-8F64-43DF-AB73-4E1CA7C3DF8C}">
      <dgm:prSet/>
      <dgm:spPr/>
      <dgm:t>
        <a:bodyPr/>
        <a:lstStyle/>
        <a:p>
          <a:endParaRPr lang="en-US" sz="6000"/>
        </a:p>
      </dgm:t>
    </dgm:pt>
    <dgm:pt modelId="{559211C0-52BE-42D6-BAB6-49FDC34E30AE}">
      <dgm:prSet phldrT="[Text]" custT="1"/>
      <dgm:spPr/>
      <dgm:t>
        <a:bodyPr/>
        <a:lstStyle/>
        <a:p>
          <a:r>
            <a:rPr lang="en-US" sz="2000" b="1" dirty="0"/>
            <a:t>Related Works</a:t>
          </a:r>
          <a:endParaRPr lang="en-US" sz="2000" dirty="0"/>
        </a:p>
      </dgm:t>
    </dgm:pt>
    <dgm:pt modelId="{811AEC0D-C3C5-4D4F-AEB2-A8969F6F8258}" type="parTrans" cxnId="{6F313834-FC4C-4621-B0E7-1456C532CF1D}">
      <dgm:prSet/>
      <dgm:spPr/>
      <dgm:t>
        <a:bodyPr/>
        <a:lstStyle/>
        <a:p>
          <a:endParaRPr lang="en-US"/>
        </a:p>
      </dgm:t>
    </dgm:pt>
    <dgm:pt modelId="{5CFC197A-A940-491D-BE43-25F1CE9B352F}" type="sibTrans" cxnId="{6F313834-FC4C-4621-B0E7-1456C532CF1D}">
      <dgm:prSet/>
      <dgm:spPr/>
      <dgm:t>
        <a:bodyPr/>
        <a:lstStyle/>
        <a:p>
          <a:endParaRPr lang="en-US"/>
        </a:p>
      </dgm:t>
    </dgm:pt>
    <dgm:pt modelId="{78463DF0-8845-45EF-BB17-14FCD86B3F08}">
      <dgm:prSet phldrT="[Text]" custT="1"/>
      <dgm:spPr/>
      <dgm:t>
        <a:bodyPr/>
        <a:lstStyle/>
        <a:p>
          <a:r>
            <a:rPr lang="en-US" sz="2000" dirty="0"/>
            <a:t>Application</a:t>
          </a:r>
        </a:p>
      </dgm:t>
    </dgm:pt>
    <dgm:pt modelId="{107E0ABD-3013-4401-B1F9-215BB799E7EA}" type="parTrans" cxnId="{9E3D2047-30B0-424C-BBDA-DF95C3B0D864}">
      <dgm:prSet/>
      <dgm:spPr/>
      <dgm:t>
        <a:bodyPr/>
        <a:lstStyle/>
        <a:p>
          <a:endParaRPr lang="en-CA"/>
        </a:p>
      </dgm:t>
    </dgm:pt>
    <dgm:pt modelId="{E4CC23A2-78CB-485E-90CA-86A7D96776EB}" type="sibTrans" cxnId="{9E3D2047-30B0-424C-BBDA-DF95C3B0D864}">
      <dgm:prSet/>
      <dgm:spPr/>
      <dgm:t>
        <a:bodyPr/>
        <a:lstStyle/>
        <a:p>
          <a:endParaRPr lang="en-CA"/>
        </a:p>
      </dgm:t>
    </dgm:pt>
    <dgm:pt modelId="{AD16C3B0-D1D2-40EE-91A9-08048B458333}">
      <dgm:prSet phldrT="[Text]" custT="1"/>
      <dgm:spPr/>
      <dgm:t>
        <a:bodyPr/>
        <a:lstStyle/>
        <a:p>
          <a:r>
            <a:rPr lang="en-US" sz="2000" dirty="0"/>
            <a:t>Goals</a:t>
          </a:r>
        </a:p>
      </dgm:t>
    </dgm:pt>
    <dgm:pt modelId="{4E947EEA-62CC-4A36-A4E1-45F6A47B611F}" type="parTrans" cxnId="{51538085-D3C8-4CBD-8F0F-5AB7675B2DBC}">
      <dgm:prSet/>
      <dgm:spPr/>
      <dgm:t>
        <a:bodyPr/>
        <a:lstStyle/>
        <a:p>
          <a:endParaRPr lang="en-CA"/>
        </a:p>
      </dgm:t>
    </dgm:pt>
    <dgm:pt modelId="{4CB8221F-7F6C-489F-85F7-42126FDFEB2D}" type="sibTrans" cxnId="{51538085-D3C8-4CBD-8F0F-5AB7675B2DBC}">
      <dgm:prSet/>
      <dgm:spPr/>
      <dgm:t>
        <a:bodyPr/>
        <a:lstStyle/>
        <a:p>
          <a:endParaRPr lang="en-CA"/>
        </a:p>
      </dgm:t>
    </dgm:pt>
    <dgm:pt modelId="{870BA5BE-81D3-4A77-9ED6-098814818AE3}">
      <dgm:prSet phldrT="[Text]" custT="1"/>
      <dgm:spPr/>
      <dgm:t>
        <a:bodyPr/>
        <a:lstStyle/>
        <a:p>
          <a:r>
            <a:rPr lang="en-US" sz="2000" dirty="0"/>
            <a:t>Summary</a:t>
          </a:r>
        </a:p>
      </dgm:t>
    </dgm:pt>
    <dgm:pt modelId="{58D211AC-C1F8-4AF3-9AE9-38B444AE0432}" type="parTrans" cxnId="{45A0540D-20C9-4A54-94A0-4D4012FF668C}">
      <dgm:prSet/>
      <dgm:spPr/>
      <dgm:t>
        <a:bodyPr/>
        <a:lstStyle/>
        <a:p>
          <a:endParaRPr lang="en-CA"/>
        </a:p>
      </dgm:t>
    </dgm:pt>
    <dgm:pt modelId="{6CE5C3A8-2088-4001-9CD1-5D0E9B1A8F87}" type="sibTrans" cxnId="{45A0540D-20C9-4A54-94A0-4D4012FF668C}">
      <dgm:prSet/>
      <dgm:spPr/>
      <dgm:t>
        <a:bodyPr/>
        <a:lstStyle/>
        <a:p>
          <a:endParaRPr lang="en-CA"/>
        </a:p>
      </dgm:t>
    </dgm:pt>
    <dgm:pt modelId="{D6ED7ACF-D108-48E2-A6A0-7E46DBD62EAD}">
      <dgm:prSet phldrT="[Text]" custT="1"/>
      <dgm:spPr/>
      <dgm:t>
        <a:bodyPr/>
        <a:lstStyle/>
        <a:p>
          <a:r>
            <a:rPr lang="en-US" sz="2000" dirty="0"/>
            <a:t>Software</a:t>
          </a:r>
        </a:p>
      </dgm:t>
    </dgm:pt>
    <dgm:pt modelId="{17CF1317-609A-4E37-94EC-2C54E332E22C}" type="parTrans" cxnId="{5366A669-05D7-40FF-80D4-173152913E94}">
      <dgm:prSet/>
      <dgm:spPr/>
      <dgm:t>
        <a:bodyPr/>
        <a:lstStyle/>
        <a:p>
          <a:endParaRPr lang="en-CA"/>
        </a:p>
      </dgm:t>
    </dgm:pt>
    <dgm:pt modelId="{DC18708B-AD4F-4076-88AF-8D1ED2AA238D}" type="sibTrans" cxnId="{5366A669-05D7-40FF-80D4-173152913E94}">
      <dgm:prSet/>
      <dgm:spPr/>
      <dgm:t>
        <a:bodyPr/>
        <a:lstStyle/>
        <a:p>
          <a:endParaRPr lang="en-CA"/>
        </a:p>
      </dgm:t>
    </dgm:pt>
    <dgm:pt modelId="{DB15976C-E2DF-4E8A-A1D9-42B478A416C4}">
      <dgm:prSet phldrT="[Text]" custT="1"/>
      <dgm:spPr/>
      <dgm:t>
        <a:bodyPr/>
        <a:lstStyle/>
        <a:p>
          <a:r>
            <a:rPr lang="en-US" sz="2000" dirty="0"/>
            <a:t>Hardware</a:t>
          </a:r>
        </a:p>
      </dgm:t>
    </dgm:pt>
    <dgm:pt modelId="{C17D0767-A008-4C50-B116-A3A9A36AC9F6}" type="parTrans" cxnId="{9B32258D-411E-4246-A779-0669342CE9BC}">
      <dgm:prSet/>
      <dgm:spPr/>
      <dgm:t>
        <a:bodyPr/>
        <a:lstStyle/>
        <a:p>
          <a:endParaRPr lang="en-CA"/>
        </a:p>
      </dgm:t>
    </dgm:pt>
    <dgm:pt modelId="{22AC18E8-A5DD-4695-84FC-AA68D3DA1462}" type="sibTrans" cxnId="{9B32258D-411E-4246-A779-0669342CE9BC}">
      <dgm:prSet/>
      <dgm:spPr/>
      <dgm:t>
        <a:bodyPr/>
        <a:lstStyle/>
        <a:p>
          <a:endParaRPr lang="en-CA"/>
        </a:p>
      </dgm:t>
    </dgm:pt>
    <dgm:pt modelId="{98E96056-B77A-4376-B0A8-2FF37EADBB09}">
      <dgm:prSet phldrT="[Text]" custT="1"/>
      <dgm:spPr/>
      <dgm:t>
        <a:bodyPr/>
        <a:lstStyle/>
        <a:p>
          <a:r>
            <a:rPr lang="en-US" sz="2000" dirty="0"/>
            <a:t>Challenges</a:t>
          </a:r>
        </a:p>
      </dgm:t>
    </dgm:pt>
    <dgm:pt modelId="{3B202548-09AA-4F0D-B675-72EAF11B37B5}" type="parTrans" cxnId="{00620752-2526-400E-B5F7-EDD241BBBCD5}">
      <dgm:prSet/>
      <dgm:spPr/>
      <dgm:t>
        <a:bodyPr/>
        <a:lstStyle/>
        <a:p>
          <a:endParaRPr lang="en-CA"/>
        </a:p>
      </dgm:t>
    </dgm:pt>
    <dgm:pt modelId="{A0A794C6-3D2E-4E03-9EAC-28BB4ADA7D03}" type="sibTrans" cxnId="{00620752-2526-400E-B5F7-EDD241BBBCD5}">
      <dgm:prSet/>
      <dgm:spPr/>
      <dgm:t>
        <a:bodyPr/>
        <a:lstStyle/>
        <a:p>
          <a:endParaRPr lang="en-CA"/>
        </a:p>
      </dgm:t>
    </dgm:pt>
    <dgm:pt modelId="{5EC46F7B-F68D-4BFD-98ED-BEEFE223C488}">
      <dgm:prSet phldrT="[Text]" custT="1"/>
      <dgm:spPr/>
      <dgm:t>
        <a:bodyPr/>
        <a:lstStyle/>
        <a:p>
          <a:r>
            <a:rPr lang="en-US" sz="2000" dirty="0"/>
            <a:t>Results</a:t>
          </a:r>
        </a:p>
      </dgm:t>
    </dgm:pt>
    <dgm:pt modelId="{8A6F3D23-C6F1-4D54-8AE9-001347EB9EAD}" type="parTrans" cxnId="{F372ED28-946E-4587-993B-498474087156}">
      <dgm:prSet/>
      <dgm:spPr/>
      <dgm:t>
        <a:bodyPr/>
        <a:lstStyle/>
        <a:p>
          <a:endParaRPr lang="en-CA"/>
        </a:p>
      </dgm:t>
    </dgm:pt>
    <dgm:pt modelId="{5EFC1481-8F2F-4401-9753-93CF6B099652}" type="sibTrans" cxnId="{F372ED28-946E-4587-993B-498474087156}">
      <dgm:prSet/>
      <dgm:spPr/>
      <dgm:t>
        <a:bodyPr/>
        <a:lstStyle/>
        <a:p>
          <a:endParaRPr lang="en-CA"/>
        </a:p>
      </dgm:t>
    </dgm:pt>
    <dgm:pt modelId="{FAF6FFE9-D89E-425A-928B-81F54F4FC275}">
      <dgm:prSet phldrT="[Text]" custT="1"/>
      <dgm:spPr/>
      <dgm:t>
        <a:bodyPr/>
        <a:lstStyle/>
        <a:p>
          <a:r>
            <a:rPr lang="en-US" sz="2000" dirty="0"/>
            <a:t>Future works (Optional)</a:t>
          </a:r>
        </a:p>
      </dgm:t>
    </dgm:pt>
    <dgm:pt modelId="{1FD7B165-4827-4FE1-B280-5BFA5729A9D1}" type="parTrans" cxnId="{23C44799-33F1-4D77-94CE-4C13852D4ADD}">
      <dgm:prSet/>
      <dgm:spPr/>
      <dgm:t>
        <a:bodyPr/>
        <a:lstStyle/>
        <a:p>
          <a:endParaRPr lang="en-CA"/>
        </a:p>
      </dgm:t>
    </dgm:pt>
    <dgm:pt modelId="{1B19A91A-E16E-4D0D-A35C-057094EAD734}" type="sibTrans" cxnId="{23C44799-33F1-4D77-94CE-4C13852D4ADD}">
      <dgm:prSet/>
      <dgm:spPr/>
      <dgm:t>
        <a:bodyPr/>
        <a:lstStyle/>
        <a:p>
          <a:endParaRPr lang="en-CA"/>
        </a:p>
      </dgm:t>
    </dgm:pt>
    <dgm:pt modelId="{BB9699E6-260E-4779-BCD8-A2F29C2D7C29}" type="pres">
      <dgm:prSet presAssocID="{E0CDE121-3224-4DD9-AC11-C5278E91BF83}" presName="vert0" presStyleCnt="0">
        <dgm:presLayoutVars>
          <dgm:dir/>
          <dgm:animOne val="branch"/>
          <dgm:animLvl val="lvl"/>
        </dgm:presLayoutVars>
      </dgm:prSet>
      <dgm:spPr/>
    </dgm:pt>
    <dgm:pt modelId="{E891555F-8BF5-4DDF-9A02-A37355DA907D}" type="pres">
      <dgm:prSet presAssocID="{4B45FE60-8C12-4DB2-BED6-941839BEEF0A}" presName="thickLine" presStyleLbl="alignNode1" presStyleIdx="0" presStyleCnt="5"/>
      <dgm:spPr/>
    </dgm:pt>
    <dgm:pt modelId="{091F0A92-446B-4D04-98F2-610B15E93E49}" type="pres">
      <dgm:prSet presAssocID="{4B45FE60-8C12-4DB2-BED6-941839BEEF0A}" presName="horz1" presStyleCnt="0"/>
      <dgm:spPr/>
    </dgm:pt>
    <dgm:pt modelId="{C2E66523-264C-4E56-95BE-3C13BE0C1872}" type="pres">
      <dgm:prSet presAssocID="{4B45FE60-8C12-4DB2-BED6-941839BEEF0A}" presName="tx1" presStyleLbl="revTx" presStyleIdx="0" presStyleCnt="14"/>
      <dgm:spPr/>
    </dgm:pt>
    <dgm:pt modelId="{1DA01F54-6CBE-4AFC-AFB3-08A2CBD0574C}" type="pres">
      <dgm:prSet presAssocID="{4B45FE60-8C12-4DB2-BED6-941839BEEF0A}" presName="vert1" presStyleCnt="0"/>
      <dgm:spPr/>
    </dgm:pt>
    <dgm:pt modelId="{F35DC157-6464-4626-AC72-144B90A1EA1E}" type="pres">
      <dgm:prSet presAssocID="{870BA5BE-81D3-4A77-9ED6-098814818AE3}" presName="vertSpace2a" presStyleCnt="0"/>
      <dgm:spPr/>
    </dgm:pt>
    <dgm:pt modelId="{060D1E05-3EA4-47F6-BC00-7554D7842245}" type="pres">
      <dgm:prSet presAssocID="{870BA5BE-81D3-4A77-9ED6-098814818AE3}" presName="horz2" presStyleCnt="0"/>
      <dgm:spPr/>
    </dgm:pt>
    <dgm:pt modelId="{A66B20D8-7902-442D-9A46-DADA58AB36E0}" type="pres">
      <dgm:prSet presAssocID="{870BA5BE-81D3-4A77-9ED6-098814818AE3}" presName="horzSpace2" presStyleCnt="0"/>
      <dgm:spPr/>
    </dgm:pt>
    <dgm:pt modelId="{6E9053DB-A010-46C6-B2AC-EC7FBDDF4A59}" type="pres">
      <dgm:prSet presAssocID="{870BA5BE-81D3-4A77-9ED6-098814818AE3}" presName="tx2" presStyleLbl="revTx" presStyleIdx="1" presStyleCnt="14"/>
      <dgm:spPr/>
    </dgm:pt>
    <dgm:pt modelId="{FBBC77F3-142C-4D8B-B6E2-53BCE2BD1906}" type="pres">
      <dgm:prSet presAssocID="{870BA5BE-81D3-4A77-9ED6-098814818AE3}" presName="vert2" presStyleCnt="0"/>
      <dgm:spPr/>
    </dgm:pt>
    <dgm:pt modelId="{07D3CA61-3CBA-4947-8C03-EDAE6FC86CEC}" type="pres">
      <dgm:prSet presAssocID="{870BA5BE-81D3-4A77-9ED6-098814818AE3}" presName="thinLine2b" presStyleLbl="callout" presStyleIdx="0" presStyleCnt="9"/>
      <dgm:spPr/>
    </dgm:pt>
    <dgm:pt modelId="{5765F02C-D270-423E-B609-0D33296A8B8E}" type="pres">
      <dgm:prSet presAssocID="{870BA5BE-81D3-4A77-9ED6-098814818AE3}" presName="vertSpace2b" presStyleCnt="0"/>
      <dgm:spPr/>
    </dgm:pt>
    <dgm:pt modelId="{9430F6F1-5318-409B-B184-C8FE6783B8E2}" type="pres">
      <dgm:prSet presAssocID="{AD16C3B0-D1D2-40EE-91A9-08048B458333}" presName="horz2" presStyleCnt="0"/>
      <dgm:spPr/>
    </dgm:pt>
    <dgm:pt modelId="{3343FE64-DADF-4840-BFFD-E2ACCC1C440D}" type="pres">
      <dgm:prSet presAssocID="{AD16C3B0-D1D2-40EE-91A9-08048B458333}" presName="horzSpace2" presStyleCnt="0"/>
      <dgm:spPr/>
    </dgm:pt>
    <dgm:pt modelId="{E4E3178C-0298-4D99-9FFE-EB55AE73E7F2}" type="pres">
      <dgm:prSet presAssocID="{AD16C3B0-D1D2-40EE-91A9-08048B458333}" presName="tx2" presStyleLbl="revTx" presStyleIdx="2" presStyleCnt="14"/>
      <dgm:spPr/>
    </dgm:pt>
    <dgm:pt modelId="{3BAED34C-72B3-4966-9226-3C4AF1CD5EE2}" type="pres">
      <dgm:prSet presAssocID="{AD16C3B0-D1D2-40EE-91A9-08048B458333}" presName="vert2" presStyleCnt="0"/>
      <dgm:spPr/>
    </dgm:pt>
    <dgm:pt modelId="{ADA3B858-BFD0-4181-AAB5-C5098C21312A}" type="pres">
      <dgm:prSet presAssocID="{AD16C3B0-D1D2-40EE-91A9-08048B458333}" presName="thinLine2b" presStyleLbl="callout" presStyleIdx="1" presStyleCnt="9"/>
      <dgm:spPr/>
    </dgm:pt>
    <dgm:pt modelId="{C5569950-EF2B-4812-903C-10B615F9DB38}" type="pres">
      <dgm:prSet presAssocID="{AD16C3B0-D1D2-40EE-91A9-08048B458333}" presName="vertSpace2b" presStyleCnt="0"/>
      <dgm:spPr/>
    </dgm:pt>
    <dgm:pt modelId="{CADA8668-6307-4A6A-B029-668A9C255111}" type="pres">
      <dgm:prSet presAssocID="{559211C0-52BE-42D6-BAB6-49FDC34E30AE}" presName="thickLine" presStyleLbl="alignNode1" presStyleIdx="1" presStyleCnt="5"/>
      <dgm:spPr/>
    </dgm:pt>
    <dgm:pt modelId="{54748618-3564-4C2A-A399-6703990FFA0E}" type="pres">
      <dgm:prSet presAssocID="{559211C0-52BE-42D6-BAB6-49FDC34E30AE}" presName="horz1" presStyleCnt="0"/>
      <dgm:spPr/>
    </dgm:pt>
    <dgm:pt modelId="{B4A43F0B-317C-48BD-9069-0F80D78CA538}" type="pres">
      <dgm:prSet presAssocID="{559211C0-52BE-42D6-BAB6-49FDC34E30AE}" presName="tx1" presStyleLbl="revTx" presStyleIdx="3" presStyleCnt="14"/>
      <dgm:spPr/>
    </dgm:pt>
    <dgm:pt modelId="{C78725F7-8360-4FD9-82AC-D2721C2A7D1E}" type="pres">
      <dgm:prSet presAssocID="{559211C0-52BE-42D6-BAB6-49FDC34E30AE}" presName="vert1" presStyleCnt="0"/>
      <dgm:spPr/>
    </dgm:pt>
    <dgm:pt modelId="{C31B41D9-4E9E-47B4-AE84-8B6CB96220A2}" type="pres">
      <dgm:prSet presAssocID="{78463DF0-8845-45EF-BB17-14FCD86B3F08}" presName="vertSpace2a" presStyleCnt="0"/>
      <dgm:spPr/>
    </dgm:pt>
    <dgm:pt modelId="{C3F00395-54B7-45E3-9B2B-60279C00D851}" type="pres">
      <dgm:prSet presAssocID="{78463DF0-8845-45EF-BB17-14FCD86B3F08}" presName="horz2" presStyleCnt="0"/>
      <dgm:spPr/>
    </dgm:pt>
    <dgm:pt modelId="{C7283DEE-A730-45C2-BB65-DBD4E5046621}" type="pres">
      <dgm:prSet presAssocID="{78463DF0-8845-45EF-BB17-14FCD86B3F08}" presName="horzSpace2" presStyleCnt="0"/>
      <dgm:spPr/>
    </dgm:pt>
    <dgm:pt modelId="{167B42BF-974A-4A56-B4EE-BEFC8E3D806E}" type="pres">
      <dgm:prSet presAssocID="{78463DF0-8845-45EF-BB17-14FCD86B3F08}" presName="tx2" presStyleLbl="revTx" presStyleIdx="4" presStyleCnt="14"/>
      <dgm:spPr/>
    </dgm:pt>
    <dgm:pt modelId="{B36F2EBB-C388-4304-81CD-30AA13E73BB6}" type="pres">
      <dgm:prSet presAssocID="{78463DF0-8845-45EF-BB17-14FCD86B3F08}" presName="vert2" presStyleCnt="0"/>
      <dgm:spPr/>
    </dgm:pt>
    <dgm:pt modelId="{2C9CF27E-8CE8-4756-8389-B62CCDF3DDE8}" type="pres">
      <dgm:prSet presAssocID="{78463DF0-8845-45EF-BB17-14FCD86B3F08}" presName="thinLine2b" presStyleLbl="callout" presStyleIdx="2" presStyleCnt="9"/>
      <dgm:spPr/>
    </dgm:pt>
    <dgm:pt modelId="{39CA6CA7-15A2-4BD1-B152-95DE848B17FE}" type="pres">
      <dgm:prSet presAssocID="{78463DF0-8845-45EF-BB17-14FCD86B3F08}" presName="vertSpace2b" presStyleCnt="0"/>
      <dgm:spPr/>
    </dgm:pt>
    <dgm:pt modelId="{84A9D4D3-9449-4DF0-B311-3FCCFA6F2F5A}" type="pres">
      <dgm:prSet presAssocID="{43A1B141-5B8F-479F-B0EE-E9B6B08E57DB}" presName="horz2" presStyleCnt="0"/>
      <dgm:spPr/>
    </dgm:pt>
    <dgm:pt modelId="{2695D9DD-E6A9-4A16-9824-2E8E3833A36E}" type="pres">
      <dgm:prSet presAssocID="{43A1B141-5B8F-479F-B0EE-E9B6B08E57DB}" presName="horzSpace2" presStyleCnt="0"/>
      <dgm:spPr/>
    </dgm:pt>
    <dgm:pt modelId="{C5C3443E-BEAE-4597-9798-010AD0AD3F0B}" type="pres">
      <dgm:prSet presAssocID="{43A1B141-5B8F-479F-B0EE-E9B6B08E57DB}" presName="tx2" presStyleLbl="revTx" presStyleIdx="5" presStyleCnt="14"/>
      <dgm:spPr/>
    </dgm:pt>
    <dgm:pt modelId="{1C3368A7-E822-4E18-B4DA-E78E1DB26E40}" type="pres">
      <dgm:prSet presAssocID="{43A1B141-5B8F-479F-B0EE-E9B6B08E57DB}" presName="vert2" presStyleCnt="0"/>
      <dgm:spPr/>
    </dgm:pt>
    <dgm:pt modelId="{74FAF29D-CB97-4CF1-A739-272035E90EAE}" type="pres">
      <dgm:prSet presAssocID="{43A1B141-5B8F-479F-B0EE-E9B6B08E57DB}" presName="thinLine2b" presStyleLbl="callout" presStyleIdx="3" presStyleCnt="9"/>
      <dgm:spPr/>
    </dgm:pt>
    <dgm:pt modelId="{C8479E8D-4DAC-4ED5-B354-0A3C685E744B}" type="pres">
      <dgm:prSet presAssocID="{43A1B141-5B8F-479F-B0EE-E9B6B08E57DB}" presName="vertSpace2b" presStyleCnt="0"/>
      <dgm:spPr/>
    </dgm:pt>
    <dgm:pt modelId="{70D53CE4-10C1-4277-8947-0F4A3B895910}" type="pres">
      <dgm:prSet presAssocID="{A5D7E28D-85A9-4700-ADF8-7BC2C02AE8F4}" presName="thickLine" presStyleLbl="alignNode1" presStyleIdx="2" presStyleCnt="5"/>
      <dgm:spPr/>
    </dgm:pt>
    <dgm:pt modelId="{B1A4BCA6-EFEF-4085-B460-5CDE27E29D5C}" type="pres">
      <dgm:prSet presAssocID="{A5D7E28D-85A9-4700-ADF8-7BC2C02AE8F4}" presName="horz1" presStyleCnt="0"/>
      <dgm:spPr/>
    </dgm:pt>
    <dgm:pt modelId="{3CA8A798-5F5E-4548-AA14-0EC30E4217C2}" type="pres">
      <dgm:prSet presAssocID="{A5D7E28D-85A9-4700-ADF8-7BC2C02AE8F4}" presName="tx1" presStyleLbl="revTx" presStyleIdx="6" presStyleCnt="14"/>
      <dgm:spPr/>
    </dgm:pt>
    <dgm:pt modelId="{70EB8E8D-17DD-461B-B339-1CFDCEBDA7D4}" type="pres">
      <dgm:prSet presAssocID="{A5D7E28D-85A9-4700-ADF8-7BC2C02AE8F4}" presName="vert1" presStyleCnt="0"/>
      <dgm:spPr/>
    </dgm:pt>
    <dgm:pt modelId="{8E449D7D-BBA5-4466-B3FD-EDAEC460C4C0}" type="pres">
      <dgm:prSet presAssocID="{DB15976C-E2DF-4E8A-A1D9-42B478A416C4}" presName="vertSpace2a" presStyleCnt="0"/>
      <dgm:spPr/>
    </dgm:pt>
    <dgm:pt modelId="{76F749AD-DE77-4CD7-B16B-585B929C499C}" type="pres">
      <dgm:prSet presAssocID="{DB15976C-E2DF-4E8A-A1D9-42B478A416C4}" presName="horz2" presStyleCnt="0"/>
      <dgm:spPr/>
    </dgm:pt>
    <dgm:pt modelId="{2E44ADE1-17D2-4B09-B254-02E3B252499A}" type="pres">
      <dgm:prSet presAssocID="{DB15976C-E2DF-4E8A-A1D9-42B478A416C4}" presName="horzSpace2" presStyleCnt="0"/>
      <dgm:spPr/>
    </dgm:pt>
    <dgm:pt modelId="{CC63E480-8E11-40DD-818D-5FA591555DEB}" type="pres">
      <dgm:prSet presAssocID="{DB15976C-E2DF-4E8A-A1D9-42B478A416C4}" presName="tx2" presStyleLbl="revTx" presStyleIdx="7" presStyleCnt="14"/>
      <dgm:spPr/>
    </dgm:pt>
    <dgm:pt modelId="{6A1D1F8B-E644-487D-897E-34FD8F76BABB}" type="pres">
      <dgm:prSet presAssocID="{DB15976C-E2DF-4E8A-A1D9-42B478A416C4}" presName="vert2" presStyleCnt="0"/>
      <dgm:spPr/>
    </dgm:pt>
    <dgm:pt modelId="{639EBC49-EB1D-4A44-87B7-0B81587F1BDE}" type="pres">
      <dgm:prSet presAssocID="{DB15976C-E2DF-4E8A-A1D9-42B478A416C4}" presName="thinLine2b" presStyleLbl="callout" presStyleIdx="4" presStyleCnt="9"/>
      <dgm:spPr/>
    </dgm:pt>
    <dgm:pt modelId="{08064FFA-85B6-42E3-8A83-194FFD73F56E}" type="pres">
      <dgm:prSet presAssocID="{DB15976C-E2DF-4E8A-A1D9-42B478A416C4}" presName="vertSpace2b" presStyleCnt="0"/>
      <dgm:spPr/>
    </dgm:pt>
    <dgm:pt modelId="{19B55701-8ED8-4A64-B38F-015C80765EF5}" type="pres">
      <dgm:prSet presAssocID="{D6ED7ACF-D108-48E2-A6A0-7E46DBD62EAD}" presName="horz2" presStyleCnt="0"/>
      <dgm:spPr/>
    </dgm:pt>
    <dgm:pt modelId="{C175114A-C581-4053-A755-26E9F22F9B1B}" type="pres">
      <dgm:prSet presAssocID="{D6ED7ACF-D108-48E2-A6A0-7E46DBD62EAD}" presName="horzSpace2" presStyleCnt="0"/>
      <dgm:spPr/>
    </dgm:pt>
    <dgm:pt modelId="{EDDFB3DD-5A9B-45AA-AF4B-3ED414390116}" type="pres">
      <dgm:prSet presAssocID="{D6ED7ACF-D108-48E2-A6A0-7E46DBD62EAD}" presName="tx2" presStyleLbl="revTx" presStyleIdx="8" presStyleCnt="14"/>
      <dgm:spPr/>
    </dgm:pt>
    <dgm:pt modelId="{4BC081EE-AEB3-4F78-9033-C284B1F6A627}" type="pres">
      <dgm:prSet presAssocID="{D6ED7ACF-D108-48E2-A6A0-7E46DBD62EAD}" presName="vert2" presStyleCnt="0"/>
      <dgm:spPr/>
    </dgm:pt>
    <dgm:pt modelId="{1A266996-50D8-4A31-B235-ACA717CF1AE8}" type="pres">
      <dgm:prSet presAssocID="{D6ED7ACF-D108-48E2-A6A0-7E46DBD62EAD}" presName="thinLine2b" presStyleLbl="callout" presStyleIdx="5" presStyleCnt="9"/>
      <dgm:spPr/>
    </dgm:pt>
    <dgm:pt modelId="{CE987994-A49E-4D66-95CC-F4BC98F10374}" type="pres">
      <dgm:prSet presAssocID="{D6ED7ACF-D108-48E2-A6A0-7E46DBD62EAD}" presName="vertSpace2b" presStyleCnt="0"/>
      <dgm:spPr/>
    </dgm:pt>
    <dgm:pt modelId="{57D4E586-9A56-42A7-B313-CA77BBE03C7C}" type="pres">
      <dgm:prSet presAssocID="{24281650-92AD-419F-ACC2-2F6AEA02F4DF}" presName="thickLine" presStyleLbl="alignNode1" presStyleIdx="3" presStyleCnt="5"/>
      <dgm:spPr/>
    </dgm:pt>
    <dgm:pt modelId="{FB121522-CA65-43CF-9585-188452A99AB2}" type="pres">
      <dgm:prSet presAssocID="{24281650-92AD-419F-ACC2-2F6AEA02F4DF}" presName="horz1" presStyleCnt="0"/>
      <dgm:spPr/>
    </dgm:pt>
    <dgm:pt modelId="{DC3E322B-24A8-4CD7-8016-03FD1788FE15}" type="pres">
      <dgm:prSet presAssocID="{24281650-92AD-419F-ACC2-2F6AEA02F4DF}" presName="tx1" presStyleLbl="revTx" presStyleIdx="9" presStyleCnt="14"/>
      <dgm:spPr/>
    </dgm:pt>
    <dgm:pt modelId="{428889C5-FB74-4B32-A81D-50251A8341DB}" type="pres">
      <dgm:prSet presAssocID="{24281650-92AD-419F-ACC2-2F6AEA02F4DF}" presName="vert1" presStyleCnt="0"/>
      <dgm:spPr/>
    </dgm:pt>
    <dgm:pt modelId="{FE7CCC51-88E5-44FB-AEFF-D48D44061996}" type="pres">
      <dgm:prSet presAssocID="{98E96056-B77A-4376-B0A8-2FF37EADBB09}" presName="vertSpace2a" presStyleCnt="0"/>
      <dgm:spPr/>
    </dgm:pt>
    <dgm:pt modelId="{6A92EDCE-CBD1-4EFD-9248-14E64D00D503}" type="pres">
      <dgm:prSet presAssocID="{98E96056-B77A-4376-B0A8-2FF37EADBB09}" presName="horz2" presStyleCnt="0"/>
      <dgm:spPr/>
    </dgm:pt>
    <dgm:pt modelId="{D6F32E23-1C48-4641-8FEF-067ED8CA862C}" type="pres">
      <dgm:prSet presAssocID="{98E96056-B77A-4376-B0A8-2FF37EADBB09}" presName="horzSpace2" presStyleCnt="0"/>
      <dgm:spPr/>
    </dgm:pt>
    <dgm:pt modelId="{AD008DAA-9B6E-4441-9B8E-1F539B745807}" type="pres">
      <dgm:prSet presAssocID="{98E96056-B77A-4376-B0A8-2FF37EADBB09}" presName="tx2" presStyleLbl="revTx" presStyleIdx="10" presStyleCnt="14"/>
      <dgm:spPr/>
    </dgm:pt>
    <dgm:pt modelId="{E58EF8E4-44E4-4611-9E90-1FA8B351D853}" type="pres">
      <dgm:prSet presAssocID="{98E96056-B77A-4376-B0A8-2FF37EADBB09}" presName="vert2" presStyleCnt="0"/>
      <dgm:spPr/>
    </dgm:pt>
    <dgm:pt modelId="{83F4B6D3-087B-40BB-AD4A-97D2422A669E}" type="pres">
      <dgm:prSet presAssocID="{98E96056-B77A-4376-B0A8-2FF37EADBB09}" presName="thinLine2b" presStyleLbl="callout" presStyleIdx="6" presStyleCnt="9"/>
      <dgm:spPr/>
    </dgm:pt>
    <dgm:pt modelId="{A3F1564A-08B9-478E-8765-48819299FD0B}" type="pres">
      <dgm:prSet presAssocID="{98E96056-B77A-4376-B0A8-2FF37EADBB09}" presName="vertSpace2b" presStyleCnt="0"/>
      <dgm:spPr/>
    </dgm:pt>
    <dgm:pt modelId="{95ACF1E2-A581-41DC-8DD0-AA10551C731D}" type="pres">
      <dgm:prSet presAssocID="{5EC46F7B-F68D-4BFD-98ED-BEEFE223C488}" presName="horz2" presStyleCnt="0"/>
      <dgm:spPr/>
    </dgm:pt>
    <dgm:pt modelId="{99517FE4-13E7-44F3-9A2E-AF41CEC54DE3}" type="pres">
      <dgm:prSet presAssocID="{5EC46F7B-F68D-4BFD-98ED-BEEFE223C488}" presName="horzSpace2" presStyleCnt="0"/>
      <dgm:spPr/>
    </dgm:pt>
    <dgm:pt modelId="{F325AFAF-487E-4684-A441-D7757DB8510D}" type="pres">
      <dgm:prSet presAssocID="{5EC46F7B-F68D-4BFD-98ED-BEEFE223C488}" presName="tx2" presStyleLbl="revTx" presStyleIdx="11" presStyleCnt="14"/>
      <dgm:spPr/>
    </dgm:pt>
    <dgm:pt modelId="{31A3823B-A313-40D3-96C9-83B1ED69F3BC}" type="pres">
      <dgm:prSet presAssocID="{5EC46F7B-F68D-4BFD-98ED-BEEFE223C488}" presName="vert2" presStyleCnt="0"/>
      <dgm:spPr/>
    </dgm:pt>
    <dgm:pt modelId="{E76F3245-ADB6-4D9C-AE6A-D137057CD7BE}" type="pres">
      <dgm:prSet presAssocID="{5EC46F7B-F68D-4BFD-98ED-BEEFE223C488}" presName="thinLine2b" presStyleLbl="callout" presStyleIdx="7" presStyleCnt="9"/>
      <dgm:spPr/>
    </dgm:pt>
    <dgm:pt modelId="{8C6EE2E8-AFFF-4D4E-9C39-4D36DD37989C}" type="pres">
      <dgm:prSet presAssocID="{5EC46F7B-F68D-4BFD-98ED-BEEFE223C488}" presName="vertSpace2b" presStyleCnt="0"/>
      <dgm:spPr/>
    </dgm:pt>
    <dgm:pt modelId="{59A20DCC-BDD5-4B50-9056-81E194DE48DD}" type="pres">
      <dgm:prSet presAssocID="{FAF6FFE9-D89E-425A-928B-81F54F4FC275}" presName="horz2" presStyleCnt="0"/>
      <dgm:spPr/>
    </dgm:pt>
    <dgm:pt modelId="{4561D917-EEF9-4C63-80BD-29A649565123}" type="pres">
      <dgm:prSet presAssocID="{FAF6FFE9-D89E-425A-928B-81F54F4FC275}" presName="horzSpace2" presStyleCnt="0"/>
      <dgm:spPr/>
    </dgm:pt>
    <dgm:pt modelId="{CBD78630-9159-4EAB-9FC8-8903E16F78F8}" type="pres">
      <dgm:prSet presAssocID="{FAF6FFE9-D89E-425A-928B-81F54F4FC275}" presName="tx2" presStyleLbl="revTx" presStyleIdx="12" presStyleCnt="14"/>
      <dgm:spPr/>
    </dgm:pt>
    <dgm:pt modelId="{BF3C877E-F533-4BB9-B35B-6DFAA6905F78}" type="pres">
      <dgm:prSet presAssocID="{FAF6FFE9-D89E-425A-928B-81F54F4FC275}" presName="vert2" presStyleCnt="0"/>
      <dgm:spPr/>
    </dgm:pt>
    <dgm:pt modelId="{327C4A9D-3D39-4991-87C9-A2990FC33382}" type="pres">
      <dgm:prSet presAssocID="{FAF6FFE9-D89E-425A-928B-81F54F4FC275}" presName="thinLine2b" presStyleLbl="callout" presStyleIdx="8" presStyleCnt="9"/>
      <dgm:spPr/>
    </dgm:pt>
    <dgm:pt modelId="{3A982FF4-1DE1-4AFF-9847-09DFD0659B26}" type="pres">
      <dgm:prSet presAssocID="{FAF6FFE9-D89E-425A-928B-81F54F4FC275}" presName="vertSpace2b" presStyleCnt="0"/>
      <dgm:spPr/>
    </dgm:pt>
    <dgm:pt modelId="{A047FF69-5561-4E10-93C1-A23456B6A0AB}" type="pres">
      <dgm:prSet presAssocID="{5F756938-B21B-4825-B873-72B117BF4A7C}" presName="thickLine" presStyleLbl="alignNode1" presStyleIdx="4" presStyleCnt="5"/>
      <dgm:spPr/>
    </dgm:pt>
    <dgm:pt modelId="{0011E3EB-4EAB-44D4-B1B8-517C4E55A5BA}" type="pres">
      <dgm:prSet presAssocID="{5F756938-B21B-4825-B873-72B117BF4A7C}" presName="horz1" presStyleCnt="0"/>
      <dgm:spPr/>
    </dgm:pt>
    <dgm:pt modelId="{F097BC36-CE45-4958-AC77-17BF55745129}" type="pres">
      <dgm:prSet presAssocID="{5F756938-B21B-4825-B873-72B117BF4A7C}" presName="tx1" presStyleLbl="revTx" presStyleIdx="13" presStyleCnt="14"/>
      <dgm:spPr/>
    </dgm:pt>
    <dgm:pt modelId="{199CFD18-1255-452D-9DA6-58D838794D65}" type="pres">
      <dgm:prSet presAssocID="{5F756938-B21B-4825-B873-72B117BF4A7C}" presName="vert1" presStyleCnt="0"/>
      <dgm:spPr/>
    </dgm:pt>
  </dgm:ptLst>
  <dgm:cxnLst>
    <dgm:cxn modelId="{F725C905-13E8-45A0-9E17-6EC76C4F2FD1}" type="presOf" srcId="{559211C0-52BE-42D6-BAB6-49FDC34E30AE}" destId="{B4A43F0B-317C-48BD-9069-0F80D78CA538}" srcOrd="0" destOrd="0" presId="urn:microsoft.com/office/officeart/2008/layout/LinedList"/>
    <dgm:cxn modelId="{AF043507-2385-4A1D-BA63-95E0407544D1}" type="presOf" srcId="{43A1B141-5B8F-479F-B0EE-E9B6B08E57DB}" destId="{C5C3443E-BEAE-4597-9798-010AD0AD3F0B}" srcOrd="0" destOrd="0" presId="urn:microsoft.com/office/officeart/2008/layout/LinedList"/>
    <dgm:cxn modelId="{D7D6EA07-C1E1-4A4C-9A71-68CF65DE0069}" type="presOf" srcId="{E0CDE121-3224-4DD9-AC11-C5278E91BF83}" destId="{BB9699E6-260E-4779-BCD8-A2F29C2D7C29}" srcOrd="0" destOrd="0" presId="urn:microsoft.com/office/officeart/2008/layout/LinedList"/>
    <dgm:cxn modelId="{4E58CF08-79E7-4A6E-A654-BDB0D37DAE9B}" type="presOf" srcId="{A5D7E28D-85A9-4700-ADF8-7BC2C02AE8F4}" destId="{3CA8A798-5F5E-4548-AA14-0EC30E4217C2}" srcOrd="0" destOrd="0" presId="urn:microsoft.com/office/officeart/2008/layout/LinedList"/>
    <dgm:cxn modelId="{45A0540D-20C9-4A54-94A0-4D4012FF668C}" srcId="{4B45FE60-8C12-4DB2-BED6-941839BEEF0A}" destId="{870BA5BE-81D3-4A77-9ED6-098814818AE3}" srcOrd="0" destOrd="0" parTransId="{58D211AC-C1F8-4AF3-9AE9-38B444AE0432}" sibTransId="{6CE5C3A8-2088-4001-9CD1-5D0E9B1A8F87}"/>
    <dgm:cxn modelId="{7ABC0E1E-1215-4DDD-B6DE-505C65610081}" type="presOf" srcId="{FAF6FFE9-D89E-425A-928B-81F54F4FC275}" destId="{CBD78630-9159-4EAB-9FC8-8903E16F78F8}" srcOrd="0" destOrd="0" presId="urn:microsoft.com/office/officeart/2008/layout/LinedList"/>
    <dgm:cxn modelId="{D3145820-DA80-4EC3-8DEA-DD97D1E52311}" type="presOf" srcId="{78463DF0-8845-45EF-BB17-14FCD86B3F08}" destId="{167B42BF-974A-4A56-B4EE-BEFC8E3D806E}" srcOrd="0" destOrd="0" presId="urn:microsoft.com/office/officeart/2008/layout/LinedList"/>
    <dgm:cxn modelId="{F372ED28-946E-4587-993B-498474087156}" srcId="{24281650-92AD-419F-ACC2-2F6AEA02F4DF}" destId="{5EC46F7B-F68D-4BFD-98ED-BEEFE223C488}" srcOrd="1" destOrd="0" parTransId="{8A6F3D23-C6F1-4D54-8AE9-001347EB9EAD}" sibTransId="{5EFC1481-8F2F-4401-9753-93CF6B099652}"/>
    <dgm:cxn modelId="{6C0B3A2B-1A16-4CA1-B0CE-9D82F602ADB7}" srcId="{E0CDE121-3224-4DD9-AC11-C5278E91BF83}" destId="{24281650-92AD-419F-ACC2-2F6AEA02F4DF}" srcOrd="3" destOrd="0" parTransId="{498657C3-4816-4EE8-8010-088F17FB3C0A}" sibTransId="{6F18258A-8F93-48F6-9880-6963D0D63427}"/>
    <dgm:cxn modelId="{6F313834-FC4C-4621-B0E7-1456C532CF1D}" srcId="{E0CDE121-3224-4DD9-AC11-C5278E91BF83}" destId="{559211C0-52BE-42D6-BAB6-49FDC34E30AE}" srcOrd="1" destOrd="0" parTransId="{811AEC0D-C3C5-4D4F-AEB2-A8969F6F8258}" sibTransId="{5CFC197A-A940-491D-BE43-25F1CE9B352F}"/>
    <dgm:cxn modelId="{5963F35C-437D-4945-9BF5-6CCD2444D552}" type="presOf" srcId="{5F756938-B21B-4825-B873-72B117BF4A7C}" destId="{F097BC36-CE45-4958-AC77-17BF55745129}" srcOrd="0" destOrd="0" presId="urn:microsoft.com/office/officeart/2008/layout/LinedList"/>
    <dgm:cxn modelId="{6A7D925E-11A5-43E7-98FF-9FD1E98A8EFD}" type="presOf" srcId="{5EC46F7B-F68D-4BFD-98ED-BEEFE223C488}" destId="{F325AFAF-487E-4684-A441-D7757DB8510D}" srcOrd="0" destOrd="0" presId="urn:microsoft.com/office/officeart/2008/layout/LinedList"/>
    <dgm:cxn modelId="{9E3D2047-30B0-424C-BBDA-DF95C3B0D864}" srcId="{559211C0-52BE-42D6-BAB6-49FDC34E30AE}" destId="{78463DF0-8845-45EF-BB17-14FCD86B3F08}" srcOrd="0" destOrd="0" parTransId="{107E0ABD-3013-4401-B1F9-215BB799E7EA}" sibTransId="{E4CC23A2-78CB-485E-90CA-86A7D96776EB}"/>
    <dgm:cxn modelId="{A4232D68-DC64-4003-A3D3-B2A5A6ABB5A4}" type="presOf" srcId="{98E96056-B77A-4376-B0A8-2FF37EADBB09}" destId="{AD008DAA-9B6E-4441-9B8E-1F539B745807}" srcOrd="0" destOrd="0" presId="urn:microsoft.com/office/officeart/2008/layout/LinedList"/>
    <dgm:cxn modelId="{5366A669-05D7-40FF-80D4-173152913E94}" srcId="{A5D7E28D-85A9-4700-ADF8-7BC2C02AE8F4}" destId="{D6ED7ACF-D108-48E2-A6A0-7E46DBD62EAD}" srcOrd="1" destOrd="0" parTransId="{17CF1317-609A-4E37-94EC-2C54E332E22C}" sibTransId="{DC18708B-AD4F-4076-88AF-8D1ED2AA238D}"/>
    <dgm:cxn modelId="{7FC56850-6D07-472E-9C54-D8A939121F7F}" srcId="{E0CDE121-3224-4DD9-AC11-C5278E91BF83}" destId="{4B45FE60-8C12-4DB2-BED6-941839BEEF0A}" srcOrd="0" destOrd="0" parTransId="{8891DD3C-CE5C-47AF-98C9-D6301AC77423}" sibTransId="{6609B053-ECF5-431C-941C-E7106BE05A3F}"/>
    <dgm:cxn modelId="{06A0D271-0DBF-436B-9E75-8DF1382F60C8}" srcId="{E0CDE121-3224-4DD9-AC11-C5278E91BF83}" destId="{A5D7E28D-85A9-4700-ADF8-7BC2C02AE8F4}" srcOrd="2" destOrd="0" parTransId="{D789DB95-EDDB-484A-9499-E8983DEF7657}" sibTransId="{2A4E2C75-4180-4BA3-8F74-14023CCF14CB}"/>
    <dgm:cxn modelId="{95290552-EF13-45CE-B1B4-236B3ADCD34A}" type="presOf" srcId="{AD16C3B0-D1D2-40EE-91A9-08048B458333}" destId="{E4E3178C-0298-4D99-9FFE-EB55AE73E7F2}" srcOrd="0" destOrd="0" presId="urn:microsoft.com/office/officeart/2008/layout/LinedList"/>
    <dgm:cxn modelId="{00620752-2526-400E-B5F7-EDD241BBBCD5}" srcId="{24281650-92AD-419F-ACC2-2F6AEA02F4DF}" destId="{98E96056-B77A-4376-B0A8-2FF37EADBB09}" srcOrd="0" destOrd="0" parTransId="{3B202548-09AA-4F0D-B675-72EAF11B37B5}" sibTransId="{A0A794C6-3D2E-4E03-9EAC-28BB4ADA7D03}"/>
    <dgm:cxn modelId="{51538085-D3C8-4CBD-8F0F-5AB7675B2DBC}" srcId="{4B45FE60-8C12-4DB2-BED6-941839BEEF0A}" destId="{AD16C3B0-D1D2-40EE-91A9-08048B458333}" srcOrd="1" destOrd="0" parTransId="{4E947EEA-62CC-4A36-A4E1-45F6A47B611F}" sibTransId="{4CB8221F-7F6C-489F-85F7-42126FDFEB2D}"/>
    <dgm:cxn modelId="{18BCFC8A-A5C5-47D4-AD97-109BDE3A4430}" type="presOf" srcId="{870BA5BE-81D3-4A77-9ED6-098814818AE3}" destId="{6E9053DB-A010-46C6-B2AC-EC7FBDDF4A59}" srcOrd="0" destOrd="0" presId="urn:microsoft.com/office/officeart/2008/layout/LinedList"/>
    <dgm:cxn modelId="{9B32258D-411E-4246-A779-0669342CE9BC}" srcId="{A5D7E28D-85A9-4700-ADF8-7BC2C02AE8F4}" destId="{DB15976C-E2DF-4E8A-A1D9-42B478A416C4}" srcOrd="0" destOrd="0" parTransId="{C17D0767-A008-4C50-B116-A3A9A36AC9F6}" sibTransId="{22AC18E8-A5DD-4695-84FC-AA68D3DA1462}"/>
    <dgm:cxn modelId="{23C44799-33F1-4D77-94CE-4C13852D4ADD}" srcId="{24281650-92AD-419F-ACC2-2F6AEA02F4DF}" destId="{FAF6FFE9-D89E-425A-928B-81F54F4FC275}" srcOrd="2" destOrd="0" parTransId="{1FD7B165-4827-4FE1-B280-5BFA5729A9D1}" sibTransId="{1B19A91A-E16E-4D0D-A35C-057094EAD734}"/>
    <dgm:cxn modelId="{FEBC7FB2-6EC2-4DC5-A14A-C6E4DD3E2F04}" type="presOf" srcId="{D6ED7ACF-D108-48E2-A6A0-7E46DBD62EAD}" destId="{EDDFB3DD-5A9B-45AA-AF4B-3ED414390116}" srcOrd="0" destOrd="0" presId="urn:microsoft.com/office/officeart/2008/layout/LinedList"/>
    <dgm:cxn modelId="{4DBB2AD7-F173-4639-A239-9BEF8DF4D43F}" type="presOf" srcId="{DB15976C-E2DF-4E8A-A1D9-42B478A416C4}" destId="{CC63E480-8E11-40DD-818D-5FA591555DEB}" srcOrd="0" destOrd="0" presId="urn:microsoft.com/office/officeart/2008/layout/LinedList"/>
    <dgm:cxn modelId="{FEC55DD8-1C8B-4DE0-A449-B09110650EE7}" type="presOf" srcId="{4B45FE60-8C12-4DB2-BED6-941839BEEF0A}" destId="{C2E66523-264C-4E56-95BE-3C13BE0C1872}" srcOrd="0" destOrd="0" presId="urn:microsoft.com/office/officeart/2008/layout/LinedList"/>
    <dgm:cxn modelId="{5F77B4DF-B742-4196-BFC9-4278CFD8711D}" type="presOf" srcId="{24281650-92AD-419F-ACC2-2F6AEA02F4DF}" destId="{DC3E322B-24A8-4CD7-8016-03FD1788FE15}" srcOrd="0" destOrd="0" presId="urn:microsoft.com/office/officeart/2008/layout/LinedList"/>
    <dgm:cxn modelId="{A75BFFE7-8F64-43DF-AB73-4E1CA7C3DF8C}" srcId="{E0CDE121-3224-4DD9-AC11-C5278E91BF83}" destId="{5F756938-B21B-4825-B873-72B117BF4A7C}" srcOrd="4" destOrd="0" parTransId="{5C23F0E2-477A-475A-BAC0-39EE9B5BDCE9}" sibTransId="{ED815CB5-93DC-4BE4-ABE1-C5287423FCFD}"/>
    <dgm:cxn modelId="{486093ED-BF8D-4018-A73E-5764982A57D0}" srcId="{559211C0-52BE-42D6-BAB6-49FDC34E30AE}" destId="{43A1B141-5B8F-479F-B0EE-E9B6B08E57DB}" srcOrd="1" destOrd="0" parTransId="{0BDD92EC-2C96-458D-B917-71C11BB15E08}" sibTransId="{E199A572-0705-4AA2-B47D-C09971A4CEC1}"/>
    <dgm:cxn modelId="{F5BFC3E6-9419-4AFF-A0BF-EE568733B26B}" type="presParOf" srcId="{BB9699E6-260E-4779-BCD8-A2F29C2D7C29}" destId="{E891555F-8BF5-4DDF-9A02-A37355DA907D}" srcOrd="0" destOrd="0" presId="urn:microsoft.com/office/officeart/2008/layout/LinedList"/>
    <dgm:cxn modelId="{CE0173C0-7303-407C-8537-9F425A96C095}" type="presParOf" srcId="{BB9699E6-260E-4779-BCD8-A2F29C2D7C29}" destId="{091F0A92-446B-4D04-98F2-610B15E93E49}" srcOrd="1" destOrd="0" presId="urn:microsoft.com/office/officeart/2008/layout/LinedList"/>
    <dgm:cxn modelId="{E02549D9-7D2B-4ED6-A4D2-E3D6D71F2AB6}" type="presParOf" srcId="{091F0A92-446B-4D04-98F2-610B15E93E49}" destId="{C2E66523-264C-4E56-95BE-3C13BE0C1872}" srcOrd="0" destOrd="0" presId="urn:microsoft.com/office/officeart/2008/layout/LinedList"/>
    <dgm:cxn modelId="{8D01731A-DAE8-421A-ABC5-D85010233603}" type="presParOf" srcId="{091F0A92-446B-4D04-98F2-610B15E93E49}" destId="{1DA01F54-6CBE-4AFC-AFB3-08A2CBD0574C}" srcOrd="1" destOrd="0" presId="urn:microsoft.com/office/officeart/2008/layout/LinedList"/>
    <dgm:cxn modelId="{EDDA2590-D220-4282-A17F-244CAF5445DE}" type="presParOf" srcId="{1DA01F54-6CBE-4AFC-AFB3-08A2CBD0574C}" destId="{F35DC157-6464-4626-AC72-144B90A1EA1E}" srcOrd="0" destOrd="0" presId="urn:microsoft.com/office/officeart/2008/layout/LinedList"/>
    <dgm:cxn modelId="{14284974-0AEE-4D87-9E0F-16DB753C3069}" type="presParOf" srcId="{1DA01F54-6CBE-4AFC-AFB3-08A2CBD0574C}" destId="{060D1E05-3EA4-47F6-BC00-7554D7842245}" srcOrd="1" destOrd="0" presId="urn:microsoft.com/office/officeart/2008/layout/LinedList"/>
    <dgm:cxn modelId="{8856DF54-7E10-43A2-B832-B86460259BE2}" type="presParOf" srcId="{060D1E05-3EA4-47F6-BC00-7554D7842245}" destId="{A66B20D8-7902-442D-9A46-DADA58AB36E0}" srcOrd="0" destOrd="0" presId="urn:microsoft.com/office/officeart/2008/layout/LinedList"/>
    <dgm:cxn modelId="{1E7F0167-4F41-4BD4-8DB2-C99D6CF3D376}" type="presParOf" srcId="{060D1E05-3EA4-47F6-BC00-7554D7842245}" destId="{6E9053DB-A010-46C6-B2AC-EC7FBDDF4A59}" srcOrd="1" destOrd="0" presId="urn:microsoft.com/office/officeart/2008/layout/LinedList"/>
    <dgm:cxn modelId="{335F486E-81B3-46E5-A8B3-50818BB0F0F4}" type="presParOf" srcId="{060D1E05-3EA4-47F6-BC00-7554D7842245}" destId="{FBBC77F3-142C-4D8B-B6E2-53BCE2BD1906}" srcOrd="2" destOrd="0" presId="urn:microsoft.com/office/officeart/2008/layout/LinedList"/>
    <dgm:cxn modelId="{6F1A6D28-CAED-4DA5-B93E-EE567AF36D1F}" type="presParOf" srcId="{1DA01F54-6CBE-4AFC-AFB3-08A2CBD0574C}" destId="{07D3CA61-3CBA-4947-8C03-EDAE6FC86CEC}" srcOrd="2" destOrd="0" presId="urn:microsoft.com/office/officeart/2008/layout/LinedList"/>
    <dgm:cxn modelId="{BD476E02-A4FB-442F-B2E0-3F510D002229}" type="presParOf" srcId="{1DA01F54-6CBE-4AFC-AFB3-08A2CBD0574C}" destId="{5765F02C-D270-423E-B609-0D33296A8B8E}" srcOrd="3" destOrd="0" presId="urn:microsoft.com/office/officeart/2008/layout/LinedList"/>
    <dgm:cxn modelId="{4E318422-87C6-4E61-8C92-D20BF90BE6DC}" type="presParOf" srcId="{1DA01F54-6CBE-4AFC-AFB3-08A2CBD0574C}" destId="{9430F6F1-5318-409B-B184-C8FE6783B8E2}" srcOrd="4" destOrd="0" presId="urn:microsoft.com/office/officeart/2008/layout/LinedList"/>
    <dgm:cxn modelId="{5289E182-9CC4-4D88-825E-46E2D4D9356E}" type="presParOf" srcId="{9430F6F1-5318-409B-B184-C8FE6783B8E2}" destId="{3343FE64-DADF-4840-BFFD-E2ACCC1C440D}" srcOrd="0" destOrd="0" presId="urn:microsoft.com/office/officeart/2008/layout/LinedList"/>
    <dgm:cxn modelId="{BB51F28A-EF79-473D-AC1B-65BB79DF9149}" type="presParOf" srcId="{9430F6F1-5318-409B-B184-C8FE6783B8E2}" destId="{E4E3178C-0298-4D99-9FFE-EB55AE73E7F2}" srcOrd="1" destOrd="0" presId="urn:microsoft.com/office/officeart/2008/layout/LinedList"/>
    <dgm:cxn modelId="{F97D6B7B-C8CA-4801-B039-2B1F66063D57}" type="presParOf" srcId="{9430F6F1-5318-409B-B184-C8FE6783B8E2}" destId="{3BAED34C-72B3-4966-9226-3C4AF1CD5EE2}" srcOrd="2" destOrd="0" presId="urn:microsoft.com/office/officeart/2008/layout/LinedList"/>
    <dgm:cxn modelId="{C54FA2E8-626B-48C4-8103-9EE634A1A7AB}" type="presParOf" srcId="{1DA01F54-6CBE-4AFC-AFB3-08A2CBD0574C}" destId="{ADA3B858-BFD0-4181-AAB5-C5098C21312A}" srcOrd="5" destOrd="0" presId="urn:microsoft.com/office/officeart/2008/layout/LinedList"/>
    <dgm:cxn modelId="{F3CA4AEC-E018-4912-BD04-835556EFD70F}" type="presParOf" srcId="{1DA01F54-6CBE-4AFC-AFB3-08A2CBD0574C}" destId="{C5569950-EF2B-4812-903C-10B615F9DB38}" srcOrd="6" destOrd="0" presId="urn:microsoft.com/office/officeart/2008/layout/LinedList"/>
    <dgm:cxn modelId="{05C5A7E7-29FC-4AA8-9B37-08965754A743}" type="presParOf" srcId="{BB9699E6-260E-4779-BCD8-A2F29C2D7C29}" destId="{CADA8668-6307-4A6A-B029-668A9C255111}" srcOrd="2" destOrd="0" presId="urn:microsoft.com/office/officeart/2008/layout/LinedList"/>
    <dgm:cxn modelId="{B52E17ED-4D19-4575-A9E6-6EF9FC53B1A7}" type="presParOf" srcId="{BB9699E6-260E-4779-BCD8-A2F29C2D7C29}" destId="{54748618-3564-4C2A-A399-6703990FFA0E}" srcOrd="3" destOrd="0" presId="urn:microsoft.com/office/officeart/2008/layout/LinedList"/>
    <dgm:cxn modelId="{EC7A8A8A-FDB4-4849-A053-DA93481C790C}" type="presParOf" srcId="{54748618-3564-4C2A-A399-6703990FFA0E}" destId="{B4A43F0B-317C-48BD-9069-0F80D78CA538}" srcOrd="0" destOrd="0" presId="urn:microsoft.com/office/officeart/2008/layout/LinedList"/>
    <dgm:cxn modelId="{ED1616A9-6241-4BB2-B10B-6A44F49DEF44}" type="presParOf" srcId="{54748618-3564-4C2A-A399-6703990FFA0E}" destId="{C78725F7-8360-4FD9-82AC-D2721C2A7D1E}" srcOrd="1" destOrd="0" presId="urn:microsoft.com/office/officeart/2008/layout/LinedList"/>
    <dgm:cxn modelId="{321B339F-4EC1-493D-A7A3-3C3E85966F3C}" type="presParOf" srcId="{C78725F7-8360-4FD9-82AC-D2721C2A7D1E}" destId="{C31B41D9-4E9E-47B4-AE84-8B6CB96220A2}" srcOrd="0" destOrd="0" presId="urn:microsoft.com/office/officeart/2008/layout/LinedList"/>
    <dgm:cxn modelId="{7C590905-FE28-4120-AD98-B36E6228A568}" type="presParOf" srcId="{C78725F7-8360-4FD9-82AC-D2721C2A7D1E}" destId="{C3F00395-54B7-45E3-9B2B-60279C00D851}" srcOrd="1" destOrd="0" presId="urn:microsoft.com/office/officeart/2008/layout/LinedList"/>
    <dgm:cxn modelId="{8BA9AAA4-701C-476F-BB64-50E50BEF1F26}" type="presParOf" srcId="{C3F00395-54B7-45E3-9B2B-60279C00D851}" destId="{C7283DEE-A730-45C2-BB65-DBD4E5046621}" srcOrd="0" destOrd="0" presId="urn:microsoft.com/office/officeart/2008/layout/LinedList"/>
    <dgm:cxn modelId="{1835F1C0-013C-4B67-85EF-6C6B5D45E581}" type="presParOf" srcId="{C3F00395-54B7-45E3-9B2B-60279C00D851}" destId="{167B42BF-974A-4A56-B4EE-BEFC8E3D806E}" srcOrd="1" destOrd="0" presId="urn:microsoft.com/office/officeart/2008/layout/LinedList"/>
    <dgm:cxn modelId="{949EFE2C-A4E3-4560-B902-3BB1164B322A}" type="presParOf" srcId="{C3F00395-54B7-45E3-9B2B-60279C00D851}" destId="{B36F2EBB-C388-4304-81CD-30AA13E73BB6}" srcOrd="2" destOrd="0" presId="urn:microsoft.com/office/officeart/2008/layout/LinedList"/>
    <dgm:cxn modelId="{6386DD22-973E-4F67-B748-648B6945F664}" type="presParOf" srcId="{C78725F7-8360-4FD9-82AC-D2721C2A7D1E}" destId="{2C9CF27E-8CE8-4756-8389-B62CCDF3DDE8}" srcOrd="2" destOrd="0" presId="urn:microsoft.com/office/officeart/2008/layout/LinedList"/>
    <dgm:cxn modelId="{13FFEA4E-E496-446F-8B20-8B5AF4C377F9}" type="presParOf" srcId="{C78725F7-8360-4FD9-82AC-D2721C2A7D1E}" destId="{39CA6CA7-15A2-4BD1-B152-95DE848B17FE}" srcOrd="3" destOrd="0" presId="urn:microsoft.com/office/officeart/2008/layout/LinedList"/>
    <dgm:cxn modelId="{40A7387B-29FA-4E5B-81EB-2F40A660B5D7}" type="presParOf" srcId="{C78725F7-8360-4FD9-82AC-D2721C2A7D1E}" destId="{84A9D4D3-9449-4DF0-B311-3FCCFA6F2F5A}" srcOrd="4" destOrd="0" presId="urn:microsoft.com/office/officeart/2008/layout/LinedList"/>
    <dgm:cxn modelId="{FB850CB1-5741-4E0E-9B1D-5D18C79DBD3F}" type="presParOf" srcId="{84A9D4D3-9449-4DF0-B311-3FCCFA6F2F5A}" destId="{2695D9DD-E6A9-4A16-9824-2E8E3833A36E}" srcOrd="0" destOrd="0" presId="urn:microsoft.com/office/officeart/2008/layout/LinedList"/>
    <dgm:cxn modelId="{AC15D401-16B9-42AC-A523-60247C35CA62}" type="presParOf" srcId="{84A9D4D3-9449-4DF0-B311-3FCCFA6F2F5A}" destId="{C5C3443E-BEAE-4597-9798-010AD0AD3F0B}" srcOrd="1" destOrd="0" presId="urn:microsoft.com/office/officeart/2008/layout/LinedList"/>
    <dgm:cxn modelId="{C1487809-8ADD-4D20-8A9D-FE27C8855489}" type="presParOf" srcId="{84A9D4D3-9449-4DF0-B311-3FCCFA6F2F5A}" destId="{1C3368A7-E822-4E18-B4DA-E78E1DB26E40}" srcOrd="2" destOrd="0" presId="urn:microsoft.com/office/officeart/2008/layout/LinedList"/>
    <dgm:cxn modelId="{1A2B85E0-77CC-4F05-97BF-6DDA78BC0CE8}" type="presParOf" srcId="{C78725F7-8360-4FD9-82AC-D2721C2A7D1E}" destId="{74FAF29D-CB97-4CF1-A739-272035E90EAE}" srcOrd="5" destOrd="0" presId="urn:microsoft.com/office/officeart/2008/layout/LinedList"/>
    <dgm:cxn modelId="{3CB65220-94EA-474A-894F-7DB378E78485}" type="presParOf" srcId="{C78725F7-8360-4FD9-82AC-D2721C2A7D1E}" destId="{C8479E8D-4DAC-4ED5-B354-0A3C685E744B}" srcOrd="6" destOrd="0" presId="urn:microsoft.com/office/officeart/2008/layout/LinedList"/>
    <dgm:cxn modelId="{AE04C2C1-5BC3-4ABC-9273-167D9F141DF9}" type="presParOf" srcId="{BB9699E6-260E-4779-BCD8-A2F29C2D7C29}" destId="{70D53CE4-10C1-4277-8947-0F4A3B895910}" srcOrd="4" destOrd="0" presId="urn:microsoft.com/office/officeart/2008/layout/LinedList"/>
    <dgm:cxn modelId="{004FCC91-37FA-4417-9114-E8F35C5E0998}" type="presParOf" srcId="{BB9699E6-260E-4779-BCD8-A2F29C2D7C29}" destId="{B1A4BCA6-EFEF-4085-B460-5CDE27E29D5C}" srcOrd="5" destOrd="0" presId="urn:microsoft.com/office/officeart/2008/layout/LinedList"/>
    <dgm:cxn modelId="{28ECD7F8-A1A0-458F-A841-FAAA20881543}" type="presParOf" srcId="{B1A4BCA6-EFEF-4085-B460-5CDE27E29D5C}" destId="{3CA8A798-5F5E-4548-AA14-0EC30E4217C2}" srcOrd="0" destOrd="0" presId="urn:microsoft.com/office/officeart/2008/layout/LinedList"/>
    <dgm:cxn modelId="{8AA97719-C78C-48D8-B222-89923EF58090}" type="presParOf" srcId="{B1A4BCA6-EFEF-4085-B460-5CDE27E29D5C}" destId="{70EB8E8D-17DD-461B-B339-1CFDCEBDA7D4}" srcOrd="1" destOrd="0" presId="urn:microsoft.com/office/officeart/2008/layout/LinedList"/>
    <dgm:cxn modelId="{A9611E29-8680-47C5-A72A-C05F078FE57F}" type="presParOf" srcId="{70EB8E8D-17DD-461B-B339-1CFDCEBDA7D4}" destId="{8E449D7D-BBA5-4466-B3FD-EDAEC460C4C0}" srcOrd="0" destOrd="0" presId="urn:microsoft.com/office/officeart/2008/layout/LinedList"/>
    <dgm:cxn modelId="{2768A9B1-CA23-42E2-B135-9C3A3EDE46EE}" type="presParOf" srcId="{70EB8E8D-17DD-461B-B339-1CFDCEBDA7D4}" destId="{76F749AD-DE77-4CD7-B16B-585B929C499C}" srcOrd="1" destOrd="0" presId="urn:microsoft.com/office/officeart/2008/layout/LinedList"/>
    <dgm:cxn modelId="{56E53467-4314-47DB-84D6-4D46AA140AC3}" type="presParOf" srcId="{76F749AD-DE77-4CD7-B16B-585B929C499C}" destId="{2E44ADE1-17D2-4B09-B254-02E3B252499A}" srcOrd="0" destOrd="0" presId="urn:microsoft.com/office/officeart/2008/layout/LinedList"/>
    <dgm:cxn modelId="{513B5FD3-B63E-441B-B8D2-362D3F5114B1}" type="presParOf" srcId="{76F749AD-DE77-4CD7-B16B-585B929C499C}" destId="{CC63E480-8E11-40DD-818D-5FA591555DEB}" srcOrd="1" destOrd="0" presId="urn:microsoft.com/office/officeart/2008/layout/LinedList"/>
    <dgm:cxn modelId="{8A4A1FD6-4690-41EB-A694-C3FBD5A91ABD}" type="presParOf" srcId="{76F749AD-DE77-4CD7-B16B-585B929C499C}" destId="{6A1D1F8B-E644-487D-897E-34FD8F76BABB}" srcOrd="2" destOrd="0" presId="urn:microsoft.com/office/officeart/2008/layout/LinedList"/>
    <dgm:cxn modelId="{11EE9BAE-0407-408B-8106-2F147DABC116}" type="presParOf" srcId="{70EB8E8D-17DD-461B-B339-1CFDCEBDA7D4}" destId="{639EBC49-EB1D-4A44-87B7-0B81587F1BDE}" srcOrd="2" destOrd="0" presId="urn:microsoft.com/office/officeart/2008/layout/LinedList"/>
    <dgm:cxn modelId="{77A15D94-97FE-4F8B-B2E7-630FBCF7267F}" type="presParOf" srcId="{70EB8E8D-17DD-461B-B339-1CFDCEBDA7D4}" destId="{08064FFA-85B6-42E3-8A83-194FFD73F56E}" srcOrd="3" destOrd="0" presId="urn:microsoft.com/office/officeart/2008/layout/LinedList"/>
    <dgm:cxn modelId="{757587B1-CBB2-45B8-B84A-09D55F31825D}" type="presParOf" srcId="{70EB8E8D-17DD-461B-B339-1CFDCEBDA7D4}" destId="{19B55701-8ED8-4A64-B38F-015C80765EF5}" srcOrd="4" destOrd="0" presId="urn:microsoft.com/office/officeart/2008/layout/LinedList"/>
    <dgm:cxn modelId="{CFF7B307-8E40-4B71-9500-7E0B28B7EBAE}" type="presParOf" srcId="{19B55701-8ED8-4A64-B38F-015C80765EF5}" destId="{C175114A-C581-4053-A755-26E9F22F9B1B}" srcOrd="0" destOrd="0" presId="urn:microsoft.com/office/officeart/2008/layout/LinedList"/>
    <dgm:cxn modelId="{476A47DE-00EB-44DD-8443-9EA875E4D73C}" type="presParOf" srcId="{19B55701-8ED8-4A64-B38F-015C80765EF5}" destId="{EDDFB3DD-5A9B-45AA-AF4B-3ED414390116}" srcOrd="1" destOrd="0" presId="urn:microsoft.com/office/officeart/2008/layout/LinedList"/>
    <dgm:cxn modelId="{F12068D8-78ED-45A3-B805-0C18B8A1BB03}" type="presParOf" srcId="{19B55701-8ED8-4A64-B38F-015C80765EF5}" destId="{4BC081EE-AEB3-4F78-9033-C284B1F6A627}" srcOrd="2" destOrd="0" presId="urn:microsoft.com/office/officeart/2008/layout/LinedList"/>
    <dgm:cxn modelId="{34131F79-7677-4D51-85DA-96F0A24F84D8}" type="presParOf" srcId="{70EB8E8D-17DD-461B-B339-1CFDCEBDA7D4}" destId="{1A266996-50D8-4A31-B235-ACA717CF1AE8}" srcOrd="5" destOrd="0" presId="urn:microsoft.com/office/officeart/2008/layout/LinedList"/>
    <dgm:cxn modelId="{84E34114-F42F-438B-A08C-D69F048B1E59}" type="presParOf" srcId="{70EB8E8D-17DD-461B-B339-1CFDCEBDA7D4}" destId="{CE987994-A49E-4D66-95CC-F4BC98F10374}" srcOrd="6" destOrd="0" presId="urn:microsoft.com/office/officeart/2008/layout/LinedList"/>
    <dgm:cxn modelId="{B31161E9-49A3-41DA-A9B0-8578D4DF1D01}" type="presParOf" srcId="{BB9699E6-260E-4779-BCD8-A2F29C2D7C29}" destId="{57D4E586-9A56-42A7-B313-CA77BBE03C7C}" srcOrd="6" destOrd="0" presId="urn:microsoft.com/office/officeart/2008/layout/LinedList"/>
    <dgm:cxn modelId="{98F67939-62F3-446A-8FB6-0FF2B10E7FCD}" type="presParOf" srcId="{BB9699E6-260E-4779-BCD8-A2F29C2D7C29}" destId="{FB121522-CA65-43CF-9585-188452A99AB2}" srcOrd="7" destOrd="0" presId="urn:microsoft.com/office/officeart/2008/layout/LinedList"/>
    <dgm:cxn modelId="{67F3A399-B45B-4358-BF61-8C2DBB955031}" type="presParOf" srcId="{FB121522-CA65-43CF-9585-188452A99AB2}" destId="{DC3E322B-24A8-4CD7-8016-03FD1788FE15}" srcOrd="0" destOrd="0" presId="urn:microsoft.com/office/officeart/2008/layout/LinedList"/>
    <dgm:cxn modelId="{8BD4308D-1ACB-4387-9E8B-0022EA38E51A}" type="presParOf" srcId="{FB121522-CA65-43CF-9585-188452A99AB2}" destId="{428889C5-FB74-4B32-A81D-50251A8341DB}" srcOrd="1" destOrd="0" presId="urn:microsoft.com/office/officeart/2008/layout/LinedList"/>
    <dgm:cxn modelId="{390ED860-8532-43A5-B0A0-2BA7B3692A28}" type="presParOf" srcId="{428889C5-FB74-4B32-A81D-50251A8341DB}" destId="{FE7CCC51-88E5-44FB-AEFF-D48D44061996}" srcOrd="0" destOrd="0" presId="urn:microsoft.com/office/officeart/2008/layout/LinedList"/>
    <dgm:cxn modelId="{E7408075-E21F-44A7-8BC2-2DEA3D6BD2B3}" type="presParOf" srcId="{428889C5-FB74-4B32-A81D-50251A8341DB}" destId="{6A92EDCE-CBD1-4EFD-9248-14E64D00D503}" srcOrd="1" destOrd="0" presId="urn:microsoft.com/office/officeart/2008/layout/LinedList"/>
    <dgm:cxn modelId="{77DB6B18-B8F1-41D0-9A9C-F1B31FF28ECA}" type="presParOf" srcId="{6A92EDCE-CBD1-4EFD-9248-14E64D00D503}" destId="{D6F32E23-1C48-4641-8FEF-067ED8CA862C}" srcOrd="0" destOrd="0" presId="urn:microsoft.com/office/officeart/2008/layout/LinedList"/>
    <dgm:cxn modelId="{2A099601-6238-48B0-984C-1F93A494E6C2}" type="presParOf" srcId="{6A92EDCE-CBD1-4EFD-9248-14E64D00D503}" destId="{AD008DAA-9B6E-4441-9B8E-1F539B745807}" srcOrd="1" destOrd="0" presId="urn:microsoft.com/office/officeart/2008/layout/LinedList"/>
    <dgm:cxn modelId="{FB1AE488-6AB3-4668-AF5A-B6F5E1C31AC2}" type="presParOf" srcId="{6A92EDCE-CBD1-4EFD-9248-14E64D00D503}" destId="{E58EF8E4-44E4-4611-9E90-1FA8B351D853}" srcOrd="2" destOrd="0" presId="urn:microsoft.com/office/officeart/2008/layout/LinedList"/>
    <dgm:cxn modelId="{4A8BE588-2FC6-4837-AEC9-4F91D7EC1BE9}" type="presParOf" srcId="{428889C5-FB74-4B32-A81D-50251A8341DB}" destId="{83F4B6D3-087B-40BB-AD4A-97D2422A669E}" srcOrd="2" destOrd="0" presId="urn:microsoft.com/office/officeart/2008/layout/LinedList"/>
    <dgm:cxn modelId="{B2E6B00B-EFDE-41D7-A825-2216E3835BBA}" type="presParOf" srcId="{428889C5-FB74-4B32-A81D-50251A8341DB}" destId="{A3F1564A-08B9-478E-8765-48819299FD0B}" srcOrd="3" destOrd="0" presId="urn:microsoft.com/office/officeart/2008/layout/LinedList"/>
    <dgm:cxn modelId="{DEA2F35F-F80D-43A6-935B-CBCBA8FFDE50}" type="presParOf" srcId="{428889C5-FB74-4B32-A81D-50251A8341DB}" destId="{95ACF1E2-A581-41DC-8DD0-AA10551C731D}" srcOrd="4" destOrd="0" presId="urn:microsoft.com/office/officeart/2008/layout/LinedList"/>
    <dgm:cxn modelId="{D7E842CB-8685-4C4A-9298-EA6D459B9417}" type="presParOf" srcId="{95ACF1E2-A581-41DC-8DD0-AA10551C731D}" destId="{99517FE4-13E7-44F3-9A2E-AF41CEC54DE3}" srcOrd="0" destOrd="0" presId="urn:microsoft.com/office/officeart/2008/layout/LinedList"/>
    <dgm:cxn modelId="{348788BF-0EA5-47D1-8B92-7B92BEFDB4EB}" type="presParOf" srcId="{95ACF1E2-A581-41DC-8DD0-AA10551C731D}" destId="{F325AFAF-487E-4684-A441-D7757DB8510D}" srcOrd="1" destOrd="0" presId="urn:microsoft.com/office/officeart/2008/layout/LinedList"/>
    <dgm:cxn modelId="{3A474B83-9A1D-4A1A-8E2B-5B4C696216DB}" type="presParOf" srcId="{95ACF1E2-A581-41DC-8DD0-AA10551C731D}" destId="{31A3823B-A313-40D3-96C9-83B1ED69F3BC}" srcOrd="2" destOrd="0" presId="urn:microsoft.com/office/officeart/2008/layout/LinedList"/>
    <dgm:cxn modelId="{25A2BC9A-B765-4F1E-B38F-3578597A2989}" type="presParOf" srcId="{428889C5-FB74-4B32-A81D-50251A8341DB}" destId="{E76F3245-ADB6-4D9C-AE6A-D137057CD7BE}" srcOrd="5" destOrd="0" presId="urn:microsoft.com/office/officeart/2008/layout/LinedList"/>
    <dgm:cxn modelId="{7BDA314B-6AA9-4F18-907E-38314647825E}" type="presParOf" srcId="{428889C5-FB74-4B32-A81D-50251A8341DB}" destId="{8C6EE2E8-AFFF-4D4E-9C39-4D36DD37989C}" srcOrd="6" destOrd="0" presId="urn:microsoft.com/office/officeart/2008/layout/LinedList"/>
    <dgm:cxn modelId="{8B6FA5DF-4E72-4B9D-A69A-C28F0EBC57A7}" type="presParOf" srcId="{428889C5-FB74-4B32-A81D-50251A8341DB}" destId="{59A20DCC-BDD5-4B50-9056-81E194DE48DD}" srcOrd="7" destOrd="0" presId="urn:microsoft.com/office/officeart/2008/layout/LinedList"/>
    <dgm:cxn modelId="{200349FB-4B97-4A2F-8471-2A7249ED41FB}" type="presParOf" srcId="{59A20DCC-BDD5-4B50-9056-81E194DE48DD}" destId="{4561D917-EEF9-4C63-80BD-29A649565123}" srcOrd="0" destOrd="0" presId="urn:microsoft.com/office/officeart/2008/layout/LinedList"/>
    <dgm:cxn modelId="{F6B3CBE6-6A14-4A6B-AD70-195D2F75117D}" type="presParOf" srcId="{59A20DCC-BDD5-4B50-9056-81E194DE48DD}" destId="{CBD78630-9159-4EAB-9FC8-8903E16F78F8}" srcOrd="1" destOrd="0" presId="urn:microsoft.com/office/officeart/2008/layout/LinedList"/>
    <dgm:cxn modelId="{5E95E65A-CB1A-470F-8AF5-6191B39C90A2}" type="presParOf" srcId="{59A20DCC-BDD5-4B50-9056-81E194DE48DD}" destId="{BF3C877E-F533-4BB9-B35B-6DFAA6905F78}" srcOrd="2" destOrd="0" presId="urn:microsoft.com/office/officeart/2008/layout/LinedList"/>
    <dgm:cxn modelId="{A16C425F-9FF8-466D-8DE7-F864248BDBA4}" type="presParOf" srcId="{428889C5-FB74-4B32-A81D-50251A8341DB}" destId="{327C4A9D-3D39-4991-87C9-A2990FC33382}" srcOrd="8" destOrd="0" presId="urn:microsoft.com/office/officeart/2008/layout/LinedList"/>
    <dgm:cxn modelId="{3D05072E-02A4-4F51-8E6D-2364D382B3A9}" type="presParOf" srcId="{428889C5-FB74-4B32-A81D-50251A8341DB}" destId="{3A982FF4-1DE1-4AFF-9847-09DFD0659B26}" srcOrd="9" destOrd="0" presId="urn:microsoft.com/office/officeart/2008/layout/LinedList"/>
    <dgm:cxn modelId="{0B51A595-98D8-4DBD-975C-73C0731AA262}" type="presParOf" srcId="{BB9699E6-260E-4779-BCD8-A2F29C2D7C29}" destId="{A047FF69-5561-4E10-93C1-A23456B6A0AB}" srcOrd="8" destOrd="0" presId="urn:microsoft.com/office/officeart/2008/layout/LinedList"/>
    <dgm:cxn modelId="{5B7E1DFB-DDA4-4D21-AA8E-FC76F308A837}" type="presParOf" srcId="{BB9699E6-260E-4779-BCD8-A2F29C2D7C29}" destId="{0011E3EB-4EAB-44D4-B1B8-517C4E55A5BA}" srcOrd="9" destOrd="0" presId="urn:microsoft.com/office/officeart/2008/layout/LinedList"/>
    <dgm:cxn modelId="{2B8C5327-6676-4E70-BA97-77B93B9D1CF6}" type="presParOf" srcId="{0011E3EB-4EAB-44D4-B1B8-517C4E55A5BA}" destId="{F097BC36-CE45-4958-AC77-17BF55745129}" srcOrd="0" destOrd="0" presId="urn:microsoft.com/office/officeart/2008/layout/LinedList"/>
    <dgm:cxn modelId="{4FA1433D-FE51-4743-B7F4-2B2FE08AFA38}" type="presParOf" srcId="{0011E3EB-4EAB-44D4-B1B8-517C4E55A5BA}" destId="{199CFD18-1255-452D-9DA6-58D838794D65}" srcOrd="1" destOrd="0" presId="urn:microsoft.com/office/officeart/2008/layout/LinedList"/>
  </dgm:cxnLst>
  <dgm:bg>
    <a:noFill/>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91555F-8BF5-4DDF-9A02-A37355DA907D}">
      <dsp:nvSpPr>
        <dsp:cNvPr id="0" name=""/>
        <dsp:cNvSpPr/>
      </dsp:nvSpPr>
      <dsp:spPr>
        <a:xfrm>
          <a:off x="0" y="555"/>
          <a:ext cx="11134440" cy="0"/>
        </a:xfrm>
        <a:prstGeom prst="line">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C2E66523-264C-4E56-95BE-3C13BE0C1872}">
      <dsp:nvSpPr>
        <dsp:cNvPr id="0" name=""/>
        <dsp:cNvSpPr/>
      </dsp:nvSpPr>
      <dsp:spPr>
        <a:xfrm>
          <a:off x="0" y="555"/>
          <a:ext cx="2226888" cy="910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t>Introduction</a:t>
          </a:r>
          <a:endParaRPr lang="en-US" sz="2000" kern="1200" dirty="0"/>
        </a:p>
      </dsp:txBody>
      <dsp:txXfrm>
        <a:off x="0" y="555"/>
        <a:ext cx="2226888" cy="910289"/>
      </dsp:txXfrm>
    </dsp:sp>
    <dsp:sp modelId="{6E9053DB-A010-46C6-B2AC-EC7FBDDF4A59}">
      <dsp:nvSpPr>
        <dsp:cNvPr id="0" name=""/>
        <dsp:cNvSpPr/>
      </dsp:nvSpPr>
      <dsp:spPr>
        <a:xfrm>
          <a:off x="2393904" y="21712"/>
          <a:ext cx="8740535" cy="423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Summary</a:t>
          </a:r>
        </a:p>
      </dsp:txBody>
      <dsp:txXfrm>
        <a:off x="2393904" y="21712"/>
        <a:ext cx="8740535" cy="423142"/>
      </dsp:txXfrm>
    </dsp:sp>
    <dsp:sp modelId="{07D3CA61-3CBA-4947-8C03-EDAE6FC86CEC}">
      <dsp:nvSpPr>
        <dsp:cNvPr id="0" name=""/>
        <dsp:cNvSpPr/>
      </dsp:nvSpPr>
      <dsp:spPr>
        <a:xfrm>
          <a:off x="2226887" y="444855"/>
          <a:ext cx="8907552" cy="0"/>
        </a:xfrm>
        <a:prstGeom prst="line">
          <a:avLst/>
        </a:prstGeom>
        <a:solidFill>
          <a:schemeClr val="dk2">
            <a:hueOff val="0"/>
            <a:satOff val="0"/>
            <a:lumOff val="0"/>
            <a:alphaOff val="0"/>
          </a:schemeClr>
        </a:solidFill>
        <a:ln w="25400" cap="flat" cmpd="sng" algn="ctr">
          <a:solidFill>
            <a:schemeClr val="dk2">
              <a:tint val="50000"/>
              <a:hueOff val="0"/>
              <a:satOff val="0"/>
              <a:lumOff val="0"/>
              <a:alphaOff val="0"/>
            </a:schemeClr>
          </a:solidFill>
          <a:prstDash val="solid"/>
          <a:miter/>
        </a:ln>
        <a:effectLst/>
      </dsp:spPr>
      <dsp:style>
        <a:lnRef idx="2">
          <a:scrgbClr r="0" g="0" b="0"/>
        </a:lnRef>
        <a:fillRef idx="1">
          <a:scrgbClr r="0" g="0" b="0"/>
        </a:fillRef>
        <a:effectRef idx="0">
          <a:scrgbClr r="0" g="0" b="0"/>
        </a:effectRef>
        <a:fontRef idx="minor"/>
      </dsp:style>
    </dsp:sp>
    <dsp:sp modelId="{E4E3178C-0298-4D99-9FFE-EB55AE73E7F2}">
      <dsp:nvSpPr>
        <dsp:cNvPr id="0" name=""/>
        <dsp:cNvSpPr/>
      </dsp:nvSpPr>
      <dsp:spPr>
        <a:xfrm>
          <a:off x="2393904" y="466012"/>
          <a:ext cx="8740535" cy="423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Goals</a:t>
          </a:r>
        </a:p>
      </dsp:txBody>
      <dsp:txXfrm>
        <a:off x="2393904" y="466012"/>
        <a:ext cx="8740535" cy="423142"/>
      </dsp:txXfrm>
    </dsp:sp>
    <dsp:sp modelId="{ADA3B858-BFD0-4181-AAB5-C5098C21312A}">
      <dsp:nvSpPr>
        <dsp:cNvPr id="0" name=""/>
        <dsp:cNvSpPr/>
      </dsp:nvSpPr>
      <dsp:spPr>
        <a:xfrm>
          <a:off x="2226887" y="889154"/>
          <a:ext cx="8907552" cy="0"/>
        </a:xfrm>
        <a:prstGeom prst="line">
          <a:avLst/>
        </a:prstGeom>
        <a:solidFill>
          <a:schemeClr val="dk2">
            <a:hueOff val="0"/>
            <a:satOff val="0"/>
            <a:lumOff val="0"/>
            <a:alphaOff val="0"/>
          </a:schemeClr>
        </a:solidFill>
        <a:ln w="25400" cap="flat" cmpd="sng" algn="ctr">
          <a:solidFill>
            <a:schemeClr val="dk2">
              <a:tint val="50000"/>
              <a:hueOff val="0"/>
              <a:satOff val="0"/>
              <a:lumOff val="0"/>
              <a:alphaOff val="0"/>
            </a:schemeClr>
          </a:solidFill>
          <a:prstDash val="solid"/>
          <a:miter/>
        </a:ln>
        <a:effectLst/>
      </dsp:spPr>
      <dsp:style>
        <a:lnRef idx="2">
          <a:scrgbClr r="0" g="0" b="0"/>
        </a:lnRef>
        <a:fillRef idx="1">
          <a:scrgbClr r="0" g="0" b="0"/>
        </a:fillRef>
        <a:effectRef idx="0">
          <a:scrgbClr r="0" g="0" b="0"/>
        </a:effectRef>
        <a:fontRef idx="minor"/>
      </dsp:style>
    </dsp:sp>
    <dsp:sp modelId="{CADA8668-6307-4A6A-B029-668A9C255111}">
      <dsp:nvSpPr>
        <dsp:cNvPr id="0" name=""/>
        <dsp:cNvSpPr/>
      </dsp:nvSpPr>
      <dsp:spPr>
        <a:xfrm>
          <a:off x="0" y="910845"/>
          <a:ext cx="11134440" cy="0"/>
        </a:xfrm>
        <a:prstGeom prst="line">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B4A43F0B-317C-48BD-9069-0F80D78CA538}">
      <dsp:nvSpPr>
        <dsp:cNvPr id="0" name=""/>
        <dsp:cNvSpPr/>
      </dsp:nvSpPr>
      <dsp:spPr>
        <a:xfrm>
          <a:off x="0" y="910845"/>
          <a:ext cx="2226888" cy="910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t>Related Works</a:t>
          </a:r>
          <a:endParaRPr lang="en-US" sz="2000" kern="1200" dirty="0"/>
        </a:p>
      </dsp:txBody>
      <dsp:txXfrm>
        <a:off x="0" y="910845"/>
        <a:ext cx="2226888" cy="910289"/>
      </dsp:txXfrm>
    </dsp:sp>
    <dsp:sp modelId="{167B42BF-974A-4A56-B4EE-BEFC8E3D806E}">
      <dsp:nvSpPr>
        <dsp:cNvPr id="0" name=""/>
        <dsp:cNvSpPr/>
      </dsp:nvSpPr>
      <dsp:spPr>
        <a:xfrm>
          <a:off x="2393904" y="932002"/>
          <a:ext cx="8740535" cy="423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Application</a:t>
          </a:r>
        </a:p>
      </dsp:txBody>
      <dsp:txXfrm>
        <a:off x="2393904" y="932002"/>
        <a:ext cx="8740535" cy="423142"/>
      </dsp:txXfrm>
    </dsp:sp>
    <dsp:sp modelId="{2C9CF27E-8CE8-4756-8389-B62CCDF3DDE8}">
      <dsp:nvSpPr>
        <dsp:cNvPr id="0" name=""/>
        <dsp:cNvSpPr/>
      </dsp:nvSpPr>
      <dsp:spPr>
        <a:xfrm>
          <a:off x="2226887" y="1355145"/>
          <a:ext cx="8907552" cy="0"/>
        </a:xfrm>
        <a:prstGeom prst="line">
          <a:avLst/>
        </a:prstGeom>
        <a:solidFill>
          <a:schemeClr val="dk2">
            <a:hueOff val="0"/>
            <a:satOff val="0"/>
            <a:lumOff val="0"/>
            <a:alphaOff val="0"/>
          </a:schemeClr>
        </a:solidFill>
        <a:ln w="25400" cap="flat" cmpd="sng" algn="ctr">
          <a:solidFill>
            <a:schemeClr val="dk2">
              <a:tint val="50000"/>
              <a:hueOff val="0"/>
              <a:satOff val="0"/>
              <a:lumOff val="0"/>
              <a:alphaOff val="0"/>
            </a:schemeClr>
          </a:solidFill>
          <a:prstDash val="solid"/>
          <a:miter/>
        </a:ln>
        <a:effectLst/>
      </dsp:spPr>
      <dsp:style>
        <a:lnRef idx="2">
          <a:scrgbClr r="0" g="0" b="0"/>
        </a:lnRef>
        <a:fillRef idx="1">
          <a:scrgbClr r="0" g="0" b="0"/>
        </a:fillRef>
        <a:effectRef idx="0">
          <a:scrgbClr r="0" g="0" b="0"/>
        </a:effectRef>
        <a:fontRef idx="minor"/>
      </dsp:style>
    </dsp:sp>
    <dsp:sp modelId="{C5C3443E-BEAE-4597-9798-010AD0AD3F0B}">
      <dsp:nvSpPr>
        <dsp:cNvPr id="0" name=""/>
        <dsp:cNvSpPr/>
      </dsp:nvSpPr>
      <dsp:spPr>
        <a:xfrm>
          <a:off x="2393904" y="1376302"/>
          <a:ext cx="8740535" cy="423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Objectives</a:t>
          </a:r>
        </a:p>
      </dsp:txBody>
      <dsp:txXfrm>
        <a:off x="2393904" y="1376302"/>
        <a:ext cx="8740535" cy="423142"/>
      </dsp:txXfrm>
    </dsp:sp>
    <dsp:sp modelId="{74FAF29D-CB97-4CF1-A739-272035E90EAE}">
      <dsp:nvSpPr>
        <dsp:cNvPr id="0" name=""/>
        <dsp:cNvSpPr/>
      </dsp:nvSpPr>
      <dsp:spPr>
        <a:xfrm>
          <a:off x="2226887" y="1799444"/>
          <a:ext cx="8907552" cy="0"/>
        </a:xfrm>
        <a:prstGeom prst="line">
          <a:avLst/>
        </a:prstGeom>
        <a:solidFill>
          <a:schemeClr val="dk2">
            <a:hueOff val="0"/>
            <a:satOff val="0"/>
            <a:lumOff val="0"/>
            <a:alphaOff val="0"/>
          </a:schemeClr>
        </a:solidFill>
        <a:ln w="25400" cap="flat" cmpd="sng" algn="ctr">
          <a:solidFill>
            <a:schemeClr val="dk2">
              <a:tint val="50000"/>
              <a:hueOff val="0"/>
              <a:satOff val="0"/>
              <a:lumOff val="0"/>
              <a:alphaOff val="0"/>
            </a:schemeClr>
          </a:solidFill>
          <a:prstDash val="solid"/>
          <a:miter/>
        </a:ln>
        <a:effectLst/>
      </dsp:spPr>
      <dsp:style>
        <a:lnRef idx="2">
          <a:scrgbClr r="0" g="0" b="0"/>
        </a:lnRef>
        <a:fillRef idx="1">
          <a:scrgbClr r="0" g="0" b="0"/>
        </a:fillRef>
        <a:effectRef idx="0">
          <a:scrgbClr r="0" g="0" b="0"/>
        </a:effectRef>
        <a:fontRef idx="minor"/>
      </dsp:style>
    </dsp:sp>
    <dsp:sp modelId="{70D53CE4-10C1-4277-8947-0F4A3B895910}">
      <dsp:nvSpPr>
        <dsp:cNvPr id="0" name=""/>
        <dsp:cNvSpPr/>
      </dsp:nvSpPr>
      <dsp:spPr>
        <a:xfrm>
          <a:off x="0" y="1821135"/>
          <a:ext cx="11134440" cy="0"/>
        </a:xfrm>
        <a:prstGeom prst="line">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3CA8A798-5F5E-4548-AA14-0EC30E4217C2}">
      <dsp:nvSpPr>
        <dsp:cNvPr id="0" name=""/>
        <dsp:cNvSpPr/>
      </dsp:nvSpPr>
      <dsp:spPr>
        <a:xfrm>
          <a:off x="0" y="1821135"/>
          <a:ext cx="2226888" cy="910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t>Project Design</a:t>
          </a:r>
          <a:endParaRPr lang="en-US" sz="2000" kern="1200" dirty="0"/>
        </a:p>
      </dsp:txBody>
      <dsp:txXfrm>
        <a:off x="0" y="1821135"/>
        <a:ext cx="2226888" cy="910289"/>
      </dsp:txXfrm>
    </dsp:sp>
    <dsp:sp modelId="{CC63E480-8E11-40DD-818D-5FA591555DEB}">
      <dsp:nvSpPr>
        <dsp:cNvPr id="0" name=""/>
        <dsp:cNvSpPr/>
      </dsp:nvSpPr>
      <dsp:spPr>
        <a:xfrm>
          <a:off x="2393904" y="1842292"/>
          <a:ext cx="8740535" cy="423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Hardware</a:t>
          </a:r>
        </a:p>
      </dsp:txBody>
      <dsp:txXfrm>
        <a:off x="2393904" y="1842292"/>
        <a:ext cx="8740535" cy="423142"/>
      </dsp:txXfrm>
    </dsp:sp>
    <dsp:sp modelId="{639EBC49-EB1D-4A44-87B7-0B81587F1BDE}">
      <dsp:nvSpPr>
        <dsp:cNvPr id="0" name=""/>
        <dsp:cNvSpPr/>
      </dsp:nvSpPr>
      <dsp:spPr>
        <a:xfrm>
          <a:off x="2226887" y="2265434"/>
          <a:ext cx="8907552" cy="0"/>
        </a:xfrm>
        <a:prstGeom prst="line">
          <a:avLst/>
        </a:prstGeom>
        <a:solidFill>
          <a:schemeClr val="dk2">
            <a:hueOff val="0"/>
            <a:satOff val="0"/>
            <a:lumOff val="0"/>
            <a:alphaOff val="0"/>
          </a:schemeClr>
        </a:solidFill>
        <a:ln w="25400" cap="flat" cmpd="sng" algn="ctr">
          <a:solidFill>
            <a:schemeClr val="dk2">
              <a:tint val="50000"/>
              <a:hueOff val="0"/>
              <a:satOff val="0"/>
              <a:lumOff val="0"/>
              <a:alphaOff val="0"/>
            </a:schemeClr>
          </a:solidFill>
          <a:prstDash val="solid"/>
          <a:miter/>
        </a:ln>
        <a:effectLst/>
      </dsp:spPr>
      <dsp:style>
        <a:lnRef idx="2">
          <a:scrgbClr r="0" g="0" b="0"/>
        </a:lnRef>
        <a:fillRef idx="1">
          <a:scrgbClr r="0" g="0" b="0"/>
        </a:fillRef>
        <a:effectRef idx="0">
          <a:scrgbClr r="0" g="0" b="0"/>
        </a:effectRef>
        <a:fontRef idx="minor"/>
      </dsp:style>
    </dsp:sp>
    <dsp:sp modelId="{EDDFB3DD-5A9B-45AA-AF4B-3ED414390116}">
      <dsp:nvSpPr>
        <dsp:cNvPr id="0" name=""/>
        <dsp:cNvSpPr/>
      </dsp:nvSpPr>
      <dsp:spPr>
        <a:xfrm>
          <a:off x="2393904" y="2286591"/>
          <a:ext cx="8740535" cy="42314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Software</a:t>
          </a:r>
        </a:p>
      </dsp:txBody>
      <dsp:txXfrm>
        <a:off x="2393904" y="2286591"/>
        <a:ext cx="8740535" cy="423142"/>
      </dsp:txXfrm>
    </dsp:sp>
    <dsp:sp modelId="{1A266996-50D8-4A31-B235-ACA717CF1AE8}">
      <dsp:nvSpPr>
        <dsp:cNvPr id="0" name=""/>
        <dsp:cNvSpPr/>
      </dsp:nvSpPr>
      <dsp:spPr>
        <a:xfrm>
          <a:off x="2226887" y="2709734"/>
          <a:ext cx="8907552" cy="0"/>
        </a:xfrm>
        <a:prstGeom prst="line">
          <a:avLst/>
        </a:prstGeom>
        <a:solidFill>
          <a:schemeClr val="dk2">
            <a:hueOff val="0"/>
            <a:satOff val="0"/>
            <a:lumOff val="0"/>
            <a:alphaOff val="0"/>
          </a:schemeClr>
        </a:solidFill>
        <a:ln w="25400" cap="flat" cmpd="sng" algn="ctr">
          <a:solidFill>
            <a:schemeClr val="dk2">
              <a:tint val="50000"/>
              <a:hueOff val="0"/>
              <a:satOff val="0"/>
              <a:lumOff val="0"/>
              <a:alphaOff val="0"/>
            </a:schemeClr>
          </a:solidFill>
          <a:prstDash val="solid"/>
          <a:miter/>
        </a:ln>
        <a:effectLst/>
      </dsp:spPr>
      <dsp:style>
        <a:lnRef idx="2">
          <a:scrgbClr r="0" g="0" b="0"/>
        </a:lnRef>
        <a:fillRef idx="1">
          <a:scrgbClr r="0" g="0" b="0"/>
        </a:fillRef>
        <a:effectRef idx="0">
          <a:scrgbClr r="0" g="0" b="0"/>
        </a:effectRef>
        <a:fontRef idx="minor"/>
      </dsp:style>
    </dsp:sp>
    <dsp:sp modelId="{57D4E586-9A56-42A7-B313-CA77BBE03C7C}">
      <dsp:nvSpPr>
        <dsp:cNvPr id="0" name=""/>
        <dsp:cNvSpPr/>
      </dsp:nvSpPr>
      <dsp:spPr>
        <a:xfrm>
          <a:off x="0" y="2731424"/>
          <a:ext cx="11134440" cy="0"/>
        </a:xfrm>
        <a:prstGeom prst="line">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DC3E322B-24A8-4CD7-8016-03FD1788FE15}">
      <dsp:nvSpPr>
        <dsp:cNvPr id="0" name=""/>
        <dsp:cNvSpPr/>
      </dsp:nvSpPr>
      <dsp:spPr>
        <a:xfrm>
          <a:off x="0" y="2731424"/>
          <a:ext cx="2226888" cy="910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b="1" kern="1200" dirty="0"/>
            <a:t>Conclusion</a:t>
          </a:r>
          <a:endParaRPr lang="en-US" sz="2000" kern="1200" dirty="0"/>
        </a:p>
      </dsp:txBody>
      <dsp:txXfrm>
        <a:off x="0" y="2731424"/>
        <a:ext cx="2226888" cy="910289"/>
      </dsp:txXfrm>
    </dsp:sp>
    <dsp:sp modelId="{AD008DAA-9B6E-4441-9B8E-1F539B745807}">
      <dsp:nvSpPr>
        <dsp:cNvPr id="0" name=""/>
        <dsp:cNvSpPr/>
      </dsp:nvSpPr>
      <dsp:spPr>
        <a:xfrm>
          <a:off x="2393904" y="2745648"/>
          <a:ext cx="8740535" cy="2844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Challenges</a:t>
          </a:r>
        </a:p>
      </dsp:txBody>
      <dsp:txXfrm>
        <a:off x="2393904" y="2745648"/>
        <a:ext cx="8740535" cy="284465"/>
      </dsp:txXfrm>
    </dsp:sp>
    <dsp:sp modelId="{83F4B6D3-087B-40BB-AD4A-97D2422A669E}">
      <dsp:nvSpPr>
        <dsp:cNvPr id="0" name=""/>
        <dsp:cNvSpPr/>
      </dsp:nvSpPr>
      <dsp:spPr>
        <a:xfrm>
          <a:off x="2226887" y="3030113"/>
          <a:ext cx="8907552" cy="0"/>
        </a:xfrm>
        <a:prstGeom prst="line">
          <a:avLst/>
        </a:prstGeom>
        <a:solidFill>
          <a:schemeClr val="dk2">
            <a:hueOff val="0"/>
            <a:satOff val="0"/>
            <a:lumOff val="0"/>
            <a:alphaOff val="0"/>
          </a:schemeClr>
        </a:solidFill>
        <a:ln w="25400" cap="flat" cmpd="sng" algn="ctr">
          <a:solidFill>
            <a:schemeClr val="dk2">
              <a:tint val="50000"/>
              <a:hueOff val="0"/>
              <a:satOff val="0"/>
              <a:lumOff val="0"/>
              <a:alphaOff val="0"/>
            </a:schemeClr>
          </a:solidFill>
          <a:prstDash val="solid"/>
          <a:miter/>
        </a:ln>
        <a:effectLst/>
      </dsp:spPr>
      <dsp:style>
        <a:lnRef idx="2">
          <a:scrgbClr r="0" g="0" b="0"/>
        </a:lnRef>
        <a:fillRef idx="1">
          <a:scrgbClr r="0" g="0" b="0"/>
        </a:fillRef>
        <a:effectRef idx="0">
          <a:scrgbClr r="0" g="0" b="0"/>
        </a:effectRef>
        <a:fontRef idx="minor"/>
      </dsp:style>
    </dsp:sp>
    <dsp:sp modelId="{F325AFAF-487E-4684-A441-D7757DB8510D}">
      <dsp:nvSpPr>
        <dsp:cNvPr id="0" name=""/>
        <dsp:cNvSpPr/>
      </dsp:nvSpPr>
      <dsp:spPr>
        <a:xfrm>
          <a:off x="2393904" y="3044336"/>
          <a:ext cx="8740535" cy="2844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Results</a:t>
          </a:r>
        </a:p>
      </dsp:txBody>
      <dsp:txXfrm>
        <a:off x="2393904" y="3044336"/>
        <a:ext cx="8740535" cy="284465"/>
      </dsp:txXfrm>
    </dsp:sp>
    <dsp:sp modelId="{E76F3245-ADB6-4D9C-AE6A-D137057CD7BE}">
      <dsp:nvSpPr>
        <dsp:cNvPr id="0" name=""/>
        <dsp:cNvSpPr/>
      </dsp:nvSpPr>
      <dsp:spPr>
        <a:xfrm>
          <a:off x="2226887" y="3328802"/>
          <a:ext cx="8907552" cy="0"/>
        </a:xfrm>
        <a:prstGeom prst="line">
          <a:avLst/>
        </a:prstGeom>
        <a:solidFill>
          <a:schemeClr val="dk2">
            <a:hueOff val="0"/>
            <a:satOff val="0"/>
            <a:lumOff val="0"/>
            <a:alphaOff val="0"/>
          </a:schemeClr>
        </a:solidFill>
        <a:ln w="25400" cap="flat" cmpd="sng" algn="ctr">
          <a:solidFill>
            <a:schemeClr val="dk2">
              <a:tint val="50000"/>
              <a:hueOff val="0"/>
              <a:satOff val="0"/>
              <a:lumOff val="0"/>
              <a:alphaOff val="0"/>
            </a:schemeClr>
          </a:solidFill>
          <a:prstDash val="solid"/>
          <a:miter/>
        </a:ln>
        <a:effectLst/>
      </dsp:spPr>
      <dsp:style>
        <a:lnRef idx="2">
          <a:scrgbClr r="0" g="0" b="0"/>
        </a:lnRef>
        <a:fillRef idx="1">
          <a:scrgbClr r="0" g="0" b="0"/>
        </a:fillRef>
        <a:effectRef idx="0">
          <a:scrgbClr r="0" g="0" b="0"/>
        </a:effectRef>
        <a:fontRef idx="minor"/>
      </dsp:style>
    </dsp:sp>
    <dsp:sp modelId="{CBD78630-9159-4EAB-9FC8-8903E16F78F8}">
      <dsp:nvSpPr>
        <dsp:cNvPr id="0" name=""/>
        <dsp:cNvSpPr/>
      </dsp:nvSpPr>
      <dsp:spPr>
        <a:xfrm>
          <a:off x="2393904" y="3343025"/>
          <a:ext cx="8740535" cy="2844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Future works (Optional)</a:t>
          </a:r>
        </a:p>
      </dsp:txBody>
      <dsp:txXfrm>
        <a:off x="2393904" y="3343025"/>
        <a:ext cx="8740535" cy="284465"/>
      </dsp:txXfrm>
    </dsp:sp>
    <dsp:sp modelId="{327C4A9D-3D39-4991-87C9-A2990FC33382}">
      <dsp:nvSpPr>
        <dsp:cNvPr id="0" name=""/>
        <dsp:cNvSpPr/>
      </dsp:nvSpPr>
      <dsp:spPr>
        <a:xfrm>
          <a:off x="2226887" y="3627491"/>
          <a:ext cx="8907552" cy="0"/>
        </a:xfrm>
        <a:prstGeom prst="line">
          <a:avLst/>
        </a:prstGeom>
        <a:solidFill>
          <a:schemeClr val="dk2">
            <a:hueOff val="0"/>
            <a:satOff val="0"/>
            <a:lumOff val="0"/>
            <a:alphaOff val="0"/>
          </a:schemeClr>
        </a:solidFill>
        <a:ln w="25400" cap="flat" cmpd="sng" algn="ctr">
          <a:solidFill>
            <a:schemeClr val="dk2">
              <a:tint val="50000"/>
              <a:hueOff val="0"/>
              <a:satOff val="0"/>
              <a:lumOff val="0"/>
              <a:alphaOff val="0"/>
            </a:schemeClr>
          </a:solidFill>
          <a:prstDash val="solid"/>
          <a:miter/>
        </a:ln>
        <a:effectLst/>
      </dsp:spPr>
      <dsp:style>
        <a:lnRef idx="2">
          <a:scrgbClr r="0" g="0" b="0"/>
        </a:lnRef>
        <a:fillRef idx="1">
          <a:scrgbClr r="0" g="0" b="0"/>
        </a:fillRef>
        <a:effectRef idx="0">
          <a:scrgbClr r="0" g="0" b="0"/>
        </a:effectRef>
        <a:fontRef idx="minor"/>
      </dsp:style>
    </dsp:sp>
    <dsp:sp modelId="{A047FF69-5561-4E10-93C1-A23456B6A0AB}">
      <dsp:nvSpPr>
        <dsp:cNvPr id="0" name=""/>
        <dsp:cNvSpPr/>
      </dsp:nvSpPr>
      <dsp:spPr>
        <a:xfrm>
          <a:off x="0" y="3641714"/>
          <a:ext cx="11134440" cy="0"/>
        </a:xfrm>
        <a:prstGeom prst="line">
          <a:avLst/>
        </a:prstGeom>
        <a:solidFill>
          <a:schemeClr val="dk2">
            <a:hueOff val="0"/>
            <a:satOff val="0"/>
            <a:lumOff val="0"/>
            <a:alphaOff val="0"/>
          </a:schemeClr>
        </a:solidFill>
        <a:ln w="25400" cap="flat" cmpd="sng" algn="ctr">
          <a:solidFill>
            <a:schemeClr val="dk2">
              <a:hueOff val="0"/>
              <a:satOff val="0"/>
              <a:lumOff val="0"/>
              <a:alphaOff val="0"/>
            </a:schemeClr>
          </a:solidFill>
          <a:prstDash val="solid"/>
          <a:miter/>
        </a:ln>
        <a:effectLst/>
      </dsp:spPr>
      <dsp:style>
        <a:lnRef idx="2">
          <a:scrgbClr r="0" g="0" b="0"/>
        </a:lnRef>
        <a:fillRef idx="1">
          <a:scrgbClr r="0" g="0" b="0"/>
        </a:fillRef>
        <a:effectRef idx="0">
          <a:scrgbClr r="0" g="0" b="0"/>
        </a:effectRef>
        <a:fontRef idx="minor">
          <a:schemeClr val="lt1"/>
        </a:fontRef>
      </dsp:style>
    </dsp:sp>
    <dsp:sp modelId="{F097BC36-CE45-4958-AC77-17BF55745129}">
      <dsp:nvSpPr>
        <dsp:cNvPr id="0" name=""/>
        <dsp:cNvSpPr/>
      </dsp:nvSpPr>
      <dsp:spPr>
        <a:xfrm>
          <a:off x="0" y="3641714"/>
          <a:ext cx="2226888" cy="9102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dirty="0"/>
            <a:t>References</a:t>
          </a:r>
        </a:p>
      </dsp:txBody>
      <dsp:txXfrm>
        <a:off x="0" y="3641714"/>
        <a:ext cx="2226888" cy="910289"/>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2A92CDE9-42E8-48FD-86F1-59E026C421ED}" type="slidenum">
              <a:t>‹#›</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27" name="PlaceHolder 2"/>
          <p:cNvSpPr>
            <a:spLocks noGrp="1"/>
          </p:cNvSpPr>
          <p:nvPr>
            <p:ph/>
          </p:nvPr>
        </p:nvSpPr>
        <p:spPr>
          <a:xfrm>
            <a:off x="2231280" y="2638080"/>
            <a:ext cx="772920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28" name="PlaceHolder 3"/>
          <p:cNvSpPr>
            <a:spLocks noGrp="1"/>
          </p:cNvSpPr>
          <p:nvPr>
            <p:ph/>
          </p:nvPr>
        </p:nvSpPr>
        <p:spPr>
          <a:xfrm>
            <a:off x="2231280" y="4258080"/>
            <a:ext cx="772920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564D4EA7-886C-478E-9D8A-5D7286A1BE2A}"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30" name="PlaceHolder 2"/>
          <p:cNvSpPr>
            <a:spLocks noGrp="1"/>
          </p:cNvSpPr>
          <p:nvPr>
            <p:ph/>
          </p:nvPr>
        </p:nvSpPr>
        <p:spPr>
          <a:xfrm>
            <a:off x="223128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31" name="PlaceHolder 3"/>
          <p:cNvSpPr>
            <a:spLocks noGrp="1"/>
          </p:cNvSpPr>
          <p:nvPr>
            <p:ph/>
          </p:nvPr>
        </p:nvSpPr>
        <p:spPr>
          <a:xfrm>
            <a:off x="619200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32" name="PlaceHolder 4"/>
          <p:cNvSpPr>
            <a:spLocks noGrp="1"/>
          </p:cNvSpPr>
          <p:nvPr>
            <p:ph/>
          </p:nvPr>
        </p:nvSpPr>
        <p:spPr>
          <a:xfrm>
            <a:off x="2231280" y="425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33" name="PlaceHolder 5"/>
          <p:cNvSpPr>
            <a:spLocks noGrp="1"/>
          </p:cNvSpPr>
          <p:nvPr>
            <p:ph/>
          </p:nvPr>
        </p:nvSpPr>
        <p:spPr>
          <a:xfrm>
            <a:off x="6192000" y="425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650ECBA8-BB9F-4311-B536-C1F3C3DA1A27}" type="slidenum">
              <a:t>‹#›</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35" name="PlaceHolder 2"/>
          <p:cNvSpPr>
            <a:spLocks noGrp="1"/>
          </p:cNvSpPr>
          <p:nvPr>
            <p:ph/>
          </p:nvPr>
        </p:nvSpPr>
        <p:spPr>
          <a:xfrm>
            <a:off x="2231280" y="263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36" name="PlaceHolder 3"/>
          <p:cNvSpPr>
            <a:spLocks noGrp="1"/>
          </p:cNvSpPr>
          <p:nvPr>
            <p:ph/>
          </p:nvPr>
        </p:nvSpPr>
        <p:spPr>
          <a:xfrm>
            <a:off x="4844880" y="263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37" name="PlaceHolder 4"/>
          <p:cNvSpPr>
            <a:spLocks noGrp="1"/>
          </p:cNvSpPr>
          <p:nvPr>
            <p:ph/>
          </p:nvPr>
        </p:nvSpPr>
        <p:spPr>
          <a:xfrm>
            <a:off x="7458120" y="263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38" name="PlaceHolder 5"/>
          <p:cNvSpPr>
            <a:spLocks noGrp="1"/>
          </p:cNvSpPr>
          <p:nvPr>
            <p:ph/>
          </p:nvPr>
        </p:nvSpPr>
        <p:spPr>
          <a:xfrm>
            <a:off x="2231280" y="425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39" name="PlaceHolder 6"/>
          <p:cNvSpPr>
            <a:spLocks noGrp="1"/>
          </p:cNvSpPr>
          <p:nvPr>
            <p:ph/>
          </p:nvPr>
        </p:nvSpPr>
        <p:spPr>
          <a:xfrm>
            <a:off x="4844880" y="425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40" name="PlaceHolder 7"/>
          <p:cNvSpPr>
            <a:spLocks noGrp="1"/>
          </p:cNvSpPr>
          <p:nvPr>
            <p:ph/>
          </p:nvPr>
        </p:nvSpPr>
        <p:spPr>
          <a:xfrm>
            <a:off x="7458120" y="425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18470C7A-0C64-4D92-889C-C9181FDA21E6}" type="slidenum">
              <a:t>‹#›</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6B64A752-301E-402E-8F83-4964C185374C}" type="slidenum">
              <a:t>‹#›</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6"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47" name="PlaceHolder 2"/>
          <p:cNvSpPr>
            <a:spLocks noGrp="1"/>
          </p:cNvSpPr>
          <p:nvPr>
            <p:ph type="subTitle"/>
          </p:nvPr>
        </p:nvSpPr>
        <p:spPr>
          <a:xfrm>
            <a:off x="2231280" y="2638080"/>
            <a:ext cx="7729200" cy="310176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01003218-F3C9-4593-B544-F9E5A6412137}"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49" name="PlaceHolder 2"/>
          <p:cNvSpPr>
            <a:spLocks noGrp="1"/>
          </p:cNvSpPr>
          <p:nvPr>
            <p:ph/>
          </p:nvPr>
        </p:nvSpPr>
        <p:spPr>
          <a:xfrm>
            <a:off x="2231280" y="2638080"/>
            <a:ext cx="772920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287CE7B2-1911-4D5F-A02A-FC9D39DC0E47}" type="slidenum">
              <a:t>‹#›</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51" name="PlaceHolder 2"/>
          <p:cNvSpPr>
            <a:spLocks noGrp="1"/>
          </p:cNvSpPr>
          <p:nvPr>
            <p:ph/>
          </p:nvPr>
        </p:nvSpPr>
        <p:spPr>
          <a:xfrm>
            <a:off x="2231280" y="2638080"/>
            <a:ext cx="377172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52" name="PlaceHolder 3"/>
          <p:cNvSpPr>
            <a:spLocks noGrp="1"/>
          </p:cNvSpPr>
          <p:nvPr>
            <p:ph/>
          </p:nvPr>
        </p:nvSpPr>
        <p:spPr>
          <a:xfrm>
            <a:off x="6192000" y="2638080"/>
            <a:ext cx="377172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1950AF79-39CD-491A-BDB5-E25A9BC611F8}"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3"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1B693C2D-2550-4167-AE9C-2D94D98FD3DD}"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4" name="PlaceHolder 1"/>
          <p:cNvSpPr>
            <a:spLocks noGrp="1"/>
          </p:cNvSpPr>
          <p:nvPr>
            <p:ph type="subTitle"/>
          </p:nvPr>
        </p:nvSpPr>
        <p:spPr>
          <a:xfrm>
            <a:off x="2231280" y="964800"/>
            <a:ext cx="7729200" cy="55098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96B8DC28-C132-4834-A2F3-5F4379B44019}" type="slidenum">
              <a:t>‹#›</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56" name="PlaceHolder 2"/>
          <p:cNvSpPr>
            <a:spLocks noGrp="1"/>
          </p:cNvSpPr>
          <p:nvPr>
            <p:ph/>
          </p:nvPr>
        </p:nvSpPr>
        <p:spPr>
          <a:xfrm>
            <a:off x="223128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57" name="PlaceHolder 3"/>
          <p:cNvSpPr>
            <a:spLocks noGrp="1"/>
          </p:cNvSpPr>
          <p:nvPr>
            <p:ph/>
          </p:nvPr>
        </p:nvSpPr>
        <p:spPr>
          <a:xfrm>
            <a:off x="6192000" y="2638080"/>
            <a:ext cx="377172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58" name="PlaceHolder 4"/>
          <p:cNvSpPr>
            <a:spLocks noGrp="1"/>
          </p:cNvSpPr>
          <p:nvPr>
            <p:ph/>
          </p:nvPr>
        </p:nvSpPr>
        <p:spPr>
          <a:xfrm>
            <a:off x="2231280" y="425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51816C74-7F03-4185-AF43-25B03AD5CF0C}"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6" name="PlaceHolder 2"/>
          <p:cNvSpPr>
            <a:spLocks noGrp="1"/>
          </p:cNvSpPr>
          <p:nvPr>
            <p:ph type="subTitle"/>
          </p:nvPr>
        </p:nvSpPr>
        <p:spPr>
          <a:xfrm>
            <a:off x="2231280" y="2638080"/>
            <a:ext cx="7729200" cy="310176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DFA00BA6-BD86-4EDC-B9E5-595A48E29F64}" type="slidenum">
              <a:t>‹#›</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60" name="PlaceHolder 2"/>
          <p:cNvSpPr>
            <a:spLocks noGrp="1"/>
          </p:cNvSpPr>
          <p:nvPr>
            <p:ph/>
          </p:nvPr>
        </p:nvSpPr>
        <p:spPr>
          <a:xfrm>
            <a:off x="2231280" y="2638080"/>
            <a:ext cx="377172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1" name="PlaceHolder 3"/>
          <p:cNvSpPr>
            <a:spLocks noGrp="1"/>
          </p:cNvSpPr>
          <p:nvPr>
            <p:ph/>
          </p:nvPr>
        </p:nvSpPr>
        <p:spPr>
          <a:xfrm>
            <a:off x="619200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2" name="PlaceHolder 4"/>
          <p:cNvSpPr>
            <a:spLocks noGrp="1"/>
          </p:cNvSpPr>
          <p:nvPr>
            <p:ph/>
          </p:nvPr>
        </p:nvSpPr>
        <p:spPr>
          <a:xfrm>
            <a:off x="6192000" y="425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E841605E-DEAF-4F39-807E-CA6D473E4D3D}"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64" name="PlaceHolder 2"/>
          <p:cNvSpPr>
            <a:spLocks noGrp="1"/>
          </p:cNvSpPr>
          <p:nvPr>
            <p:ph/>
          </p:nvPr>
        </p:nvSpPr>
        <p:spPr>
          <a:xfrm>
            <a:off x="223128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5" name="PlaceHolder 3"/>
          <p:cNvSpPr>
            <a:spLocks noGrp="1"/>
          </p:cNvSpPr>
          <p:nvPr>
            <p:ph/>
          </p:nvPr>
        </p:nvSpPr>
        <p:spPr>
          <a:xfrm>
            <a:off x="619200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6" name="PlaceHolder 4"/>
          <p:cNvSpPr>
            <a:spLocks noGrp="1"/>
          </p:cNvSpPr>
          <p:nvPr>
            <p:ph/>
          </p:nvPr>
        </p:nvSpPr>
        <p:spPr>
          <a:xfrm>
            <a:off x="2231280" y="4258080"/>
            <a:ext cx="772920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C87C13C5-779A-40D8-A835-51766524959F}" type="slidenum">
              <a:t>‹#›</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68" name="PlaceHolder 2"/>
          <p:cNvSpPr>
            <a:spLocks noGrp="1"/>
          </p:cNvSpPr>
          <p:nvPr>
            <p:ph/>
          </p:nvPr>
        </p:nvSpPr>
        <p:spPr>
          <a:xfrm>
            <a:off x="2231280" y="2638080"/>
            <a:ext cx="772920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9" name="PlaceHolder 3"/>
          <p:cNvSpPr>
            <a:spLocks noGrp="1"/>
          </p:cNvSpPr>
          <p:nvPr>
            <p:ph/>
          </p:nvPr>
        </p:nvSpPr>
        <p:spPr>
          <a:xfrm>
            <a:off x="2231280" y="4258080"/>
            <a:ext cx="772920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D861EC04-CF72-482E-B140-A1327271E9C9}" type="slidenum">
              <a:t>‹#›</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71" name="PlaceHolder 2"/>
          <p:cNvSpPr>
            <a:spLocks noGrp="1"/>
          </p:cNvSpPr>
          <p:nvPr>
            <p:ph/>
          </p:nvPr>
        </p:nvSpPr>
        <p:spPr>
          <a:xfrm>
            <a:off x="223128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72" name="PlaceHolder 3"/>
          <p:cNvSpPr>
            <a:spLocks noGrp="1"/>
          </p:cNvSpPr>
          <p:nvPr>
            <p:ph/>
          </p:nvPr>
        </p:nvSpPr>
        <p:spPr>
          <a:xfrm>
            <a:off x="619200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73" name="PlaceHolder 4"/>
          <p:cNvSpPr>
            <a:spLocks noGrp="1"/>
          </p:cNvSpPr>
          <p:nvPr>
            <p:ph/>
          </p:nvPr>
        </p:nvSpPr>
        <p:spPr>
          <a:xfrm>
            <a:off x="2231280" y="425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74" name="PlaceHolder 5"/>
          <p:cNvSpPr>
            <a:spLocks noGrp="1"/>
          </p:cNvSpPr>
          <p:nvPr>
            <p:ph/>
          </p:nvPr>
        </p:nvSpPr>
        <p:spPr>
          <a:xfrm>
            <a:off x="6192000" y="425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A7679383-2B70-4A6A-9889-2B973CFA099D}" type="slidenum">
              <a:t>‹#›</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5"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76" name="PlaceHolder 2"/>
          <p:cNvSpPr>
            <a:spLocks noGrp="1"/>
          </p:cNvSpPr>
          <p:nvPr>
            <p:ph/>
          </p:nvPr>
        </p:nvSpPr>
        <p:spPr>
          <a:xfrm>
            <a:off x="2231280" y="263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77" name="PlaceHolder 3"/>
          <p:cNvSpPr>
            <a:spLocks noGrp="1"/>
          </p:cNvSpPr>
          <p:nvPr>
            <p:ph/>
          </p:nvPr>
        </p:nvSpPr>
        <p:spPr>
          <a:xfrm>
            <a:off x="4844880" y="263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78" name="PlaceHolder 4"/>
          <p:cNvSpPr>
            <a:spLocks noGrp="1"/>
          </p:cNvSpPr>
          <p:nvPr>
            <p:ph/>
          </p:nvPr>
        </p:nvSpPr>
        <p:spPr>
          <a:xfrm>
            <a:off x="7458120" y="263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79" name="PlaceHolder 5"/>
          <p:cNvSpPr>
            <a:spLocks noGrp="1"/>
          </p:cNvSpPr>
          <p:nvPr>
            <p:ph/>
          </p:nvPr>
        </p:nvSpPr>
        <p:spPr>
          <a:xfrm>
            <a:off x="2231280" y="425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80" name="PlaceHolder 6"/>
          <p:cNvSpPr>
            <a:spLocks noGrp="1"/>
          </p:cNvSpPr>
          <p:nvPr>
            <p:ph/>
          </p:nvPr>
        </p:nvSpPr>
        <p:spPr>
          <a:xfrm>
            <a:off x="4844880" y="425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81" name="PlaceHolder 7"/>
          <p:cNvSpPr>
            <a:spLocks noGrp="1"/>
          </p:cNvSpPr>
          <p:nvPr>
            <p:ph/>
          </p:nvPr>
        </p:nvSpPr>
        <p:spPr>
          <a:xfrm>
            <a:off x="7458120" y="4258080"/>
            <a:ext cx="248868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348BACC3-6699-4417-81D2-D1056FBAD4A6}" type="slidenum">
              <a:t>‹#›</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8" name="PlaceHolder 2"/>
          <p:cNvSpPr>
            <a:spLocks noGrp="1"/>
          </p:cNvSpPr>
          <p:nvPr>
            <p:ph/>
          </p:nvPr>
        </p:nvSpPr>
        <p:spPr>
          <a:xfrm>
            <a:off x="2231280" y="2638080"/>
            <a:ext cx="772920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0D68A63E-AF3F-45B1-90EE-1EBFB028CC28}" type="slidenum">
              <a:t>‹#›</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10" name="PlaceHolder 2"/>
          <p:cNvSpPr>
            <a:spLocks noGrp="1"/>
          </p:cNvSpPr>
          <p:nvPr>
            <p:ph/>
          </p:nvPr>
        </p:nvSpPr>
        <p:spPr>
          <a:xfrm>
            <a:off x="2231280" y="2638080"/>
            <a:ext cx="377172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11" name="PlaceHolder 3"/>
          <p:cNvSpPr>
            <a:spLocks noGrp="1"/>
          </p:cNvSpPr>
          <p:nvPr>
            <p:ph/>
          </p:nvPr>
        </p:nvSpPr>
        <p:spPr>
          <a:xfrm>
            <a:off x="6192000" y="2638080"/>
            <a:ext cx="377172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34283CC1-CD4C-472E-B5AC-40DF5B1BDD01}" type="slidenum">
              <a:t>‹#›</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74A82A2E-556F-4CCB-94BB-BCF4CF4F00CD}"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2231280" y="964800"/>
            <a:ext cx="7729200" cy="550980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F5E02976-2B23-4AE8-ABE5-DD3343CCA103}" type="slidenum">
              <a:t>‹#›</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15" name="PlaceHolder 2"/>
          <p:cNvSpPr>
            <a:spLocks noGrp="1"/>
          </p:cNvSpPr>
          <p:nvPr>
            <p:ph/>
          </p:nvPr>
        </p:nvSpPr>
        <p:spPr>
          <a:xfrm>
            <a:off x="223128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16" name="PlaceHolder 3"/>
          <p:cNvSpPr>
            <a:spLocks noGrp="1"/>
          </p:cNvSpPr>
          <p:nvPr>
            <p:ph/>
          </p:nvPr>
        </p:nvSpPr>
        <p:spPr>
          <a:xfrm>
            <a:off x="6192000" y="2638080"/>
            <a:ext cx="377172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17" name="PlaceHolder 4"/>
          <p:cNvSpPr>
            <a:spLocks noGrp="1"/>
          </p:cNvSpPr>
          <p:nvPr>
            <p:ph/>
          </p:nvPr>
        </p:nvSpPr>
        <p:spPr>
          <a:xfrm>
            <a:off x="2231280" y="425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D87711F-A0FC-4A6E-ABC6-9AB192379A1B}"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19" name="PlaceHolder 2"/>
          <p:cNvSpPr>
            <a:spLocks noGrp="1"/>
          </p:cNvSpPr>
          <p:nvPr>
            <p:ph/>
          </p:nvPr>
        </p:nvSpPr>
        <p:spPr>
          <a:xfrm>
            <a:off x="2231280" y="2638080"/>
            <a:ext cx="3771720" cy="310176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20" name="PlaceHolder 3"/>
          <p:cNvSpPr>
            <a:spLocks noGrp="1"/>
          </p:cNvSpPr>
          <p:nvPr>
            <p:ph/>
          </p:nvPr>
        </p:nvSpPr>
        <p:spPr>
          <a:xfrm>
            <a:off x="619200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21" name="PlaceHolder 4"/>
          <p:cNvSpPr>
            <a:spLocks noGrp="1"/>
          </p:cNvSpPr>
          <p:nvPr>
            <p:ph/>
          </p:nvPr>
        </p:nvSpPr>
        <p:spPr>
          <a:xfrm>
            <a:off x="6192000" y="425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4DD89128-C01F-43B8-ADE4-EC371743F1B3}"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2231280" y="964800"/>
            <a:ext cx="7729200" cy="1188360"/>
          </a:xfrm>
          <a:prstGeom prst="rect">
            <a:avLst/>
          </a:prstGeom>
          <a:noFill/>
          <a:ln w="0">
            <a:noFill/>
          </a:ln>
        </p:spPr>
        <p:txBody>
          <a:bodyPr lIns="0" tIns="0" rIns="0" bIns="0" anchor="ctr">
            <a:noAutofit/>
          </a:bodyPr>
          <a:lstStyle/>
          <a:p>
            <a:endParaRPr lang="en-US" sz="1800" b="0" strike="noStrike" spc="-1">
              <a:solidFill>
                <a:srgbClr val="000000"/>
              </a:solidFill>
              <a:latin typeface="Gill Sans MT"/>
            </a:endParaRPr>
          </a:p>
        </p:txBody>
      </p:sp>
      <p:sp>
        <p:nvSpPr>
          <p:cNvPr id="23" name="PlaceHolder 2"/>
          <p:cNvSpPr>
            <a:spLocks noGrp="1"/>
          </p:cNvSpPr>
          <p:nvPr>
            <p:ph/>
          </p:nvPr>
        </p:nvSpPr>
        <p:spPr>
          <a:xfrm>
            <a:off x="223128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24" name="PlaceHolder 3"/>
          <p:cNvSpPr>
            <a:spLocks noGrp="1"/>
          </p:cNvSpPr>
          <p:nvPr>
            <p:ph/>
          </p:nvPr>
        </p:nvSpPr>
        <p:spPr>
          <a:xfrm>
            <a:off x="6192000" y="2638080"/>
            <a:ext cx="377172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25" name="PlaceHolder 4"/>
          <p:cNvSpPr>
            <a:spLocks noGrp="1"/>
          </p:cNvSpPr>
          <p:nvPr>
            <p:ph/>
          </p:nvPr>
        </p:nvSpPr>
        <p:spPr>
          <a:xfrm>
            <a:off x="2231280" y="4258080"/>
            <a:ext cx="7729200" cy="1479240"/>
          </a:xfrm>
          <a:prstGeom prst="rect">
            <a:avLst/>
          </a:prstGeom>
          <a:noFill/>
          <a:ln w="0">
            <a:noFill/>
          </a:ln>
        </p:spPr>
        <p:txBody>
          <a:bodyPr lIns="0" tIns="0" rIns="0" bIns="0" anchor="t">
            <a:normAutofit/>
          </a:bodyPr>
          <a:lstStyle/>
          <a:p>
            <a:endParaRPr lang="en-US" sz="1800" b="0" strike="noStrike" spc="-1">
              <a:solidFill>
                <a:srgbClr val="262626"/>
              </a:solidFill>
              <a:latin typeface="Gill Sans MT"/>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A1965899-314C-4C0E-AEF7-2344D68EA988}" type="slidenum">
              <a:t>‹#›</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5" name="PlaceHolder 1"/>
          <p:cNvSpPr>
            <a:spLocks noGrp="1"/>
          </p:cNvSpPr>
          <p:nvPr>
            <p:ph type="title"/>
          </p:nvPr>
        </p:nvSpPr>
        <p:spPr>
          <a:xfrm>
            <a:off x="1600200" y="2386800"/>
            <a:ext cx="8991360" cy="1645560"/>
          </a:xfrm>
          <a:prstGeom prst="rect">
            <a:avLst/>
          </a:prstGeom>
          <a:solidFill>
            <a:srgbClr val="FFFFFF"/>
          </a:solidFill>
          <a:ln w="38160" cap="sq">
            <a:solidFill>
              <a:srgbClr val="404040"/>
            </a:solidFill>
            <a:miter/>
          </a:ln>
        </p:spPr>
        <p:txBody>
          <a:bodyPr lIns="274320" tIns="182880" rIns="274320" bIns="182880" anchor="ctr" anchorCtr="1">
            <a:normAutofit/>
          </a:bodyPr>
          <a:lstStyle/>
          <a:p>
            <a:pPr algn="ctr">
              <a:lnSpc>
                <a:spcPct val="90000"/>
              </a:lnSpc>
              <a:buNone/>
            </a:pPr>
            <a:r>
              <a:rPr lang="en-US" sz="3800" b="0" strike="noStrike" cap="all" spc="199">
                <a:solidFill>
                  <a:srgbClr val="262626"/>
                </a:solidFill>
                <a:latin typeface="Gill Sans MT"/>
              </a:rPr>
              <a:t>Click to edit Master title style</a:t>
            </a:r>
            <a:endParaRPr lang="en-US" sz="3800" b="0" strike="noStrike" spc="-1">
              <a:solidFill>
                <a:srgbClr val="000000"/>
              </a:solidFill>
              <a:latin typeface="Gill Sans MT"/>
            </a:endParaRPr>
          </a:p>
        </p:txBody>
      </p:sp>
      <p:sp>
        <p:nvSpPr>
          <p:cNvPr id="6" name="PlaceHolder 2"/>
          <p:cNvSpPr>
            <a:spLocks noGrp="1"/>
          </p:cNvSpPr>
          <p:nvPr>
            <p:ph type="dt" idx="1"/>
          </p:nvPr>
        </p:nvSpPr>
        <p:spPr>
          <a:xfrm>
            <a:off x="7821360" y="6238800"/>
            <a:ext cx="2753280" cy="323640"/>
          </a:xfrm>
          <a:prstGeom prst="rect">
            <a:avLst/>
          </a:prstGeom>
          <a:noFill/>
          <a:ln w="0">
            <a:noFill/>
          </a:ln>
        </p:spPr>
        <p:txBody>
          <a:bodyPr anchor="ctr">
            <a:noAutofit/>
          </a:bodyPr>
          <a:lstStyle>
            <a:lvl1pPr algn="r">
              <a:lnSpc>
                <a:spcPct val="100000"/>
              </a:lnSpc>
              <a:buNone/>
              <a:defRPr lang="en-US" sz="1050" b="0" strike="noStrike" spc="-1">
                <a:solidFill>
                  <a:srgbClr val="000000">
                    <a:alpha val="70000"/>
                  </a:srgbClr>
                </a:solidFill>
                <a:latin typeface="Gill Sans MT"/>
              </a:defRPr>
            </a:lvl1pPr>
          </a:lstStyle>
          <a:p>
            <a:pPr algn="r">
              <a:lnSpc>
                <a:spcPct val="100000"/>
              </a:lnSpc>
              <a:buNone/>
            </a:pPr>
            <a:r>
              <a:rPr lang="en-US" sz="1050" b="0" strike="noStrike" spc="-1">
                <a:solidFill>
                  <a:srgbClr val="000000">
                    <a:alpha val="70000"/>
                  </a:srgbClr>
                </a:solidFill>
                <a:latin typeface="Gill Sans MT"/>
              </a:rPr>
              <a:t>&lt;date/time&gt;</a:t>
            </a:r>
            <a:endParaRPr lang="en-US" sz="1050" b="0" strike="noStrike" spc="-1">
              <a:latin typeface="Times New Roman"/>
            </a:endParaRPr>
          </a:p>
        </p:txBody>
      </p:sp>
      <p:sp>
        <p:nvSpPr>
          <p:cNvPr id="2" name="PlaceHolder 3"/>
          <p:cNvSpPr>
            <a:spLocks noGrp="1"/>
          </p:cNvSpPr>
          <p:nvPr>
            <p:ph type="ftr" idx="2"/>
          </p:nvPr>
        </p:nvSpPr>
        <p:spPr>
          <a:xfrm>
            <a:off x="1600200" y="6236280"/>
            <a:ext cx="5900760" cy="319680"/>
          </a:xfrm>
          <a:prstGeom prst="rect">
            <a:avLst/>
          </a:prstGeom>
          <a:noFill/>
          <a:ln w="0">
            <a:noFill/>
          </a:ln>
        </p:spPr>
        <p:txBody>
          <a:bodyPr anchor="ctr">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3" name="PlaceHolder 4"/>
          <p:cNvSpPr>
            <a:spLocks noGrp="1"/>
          </p:cNvSpPr>
          <p:nvPr>
            <p:ph type="sldNum" idx="3"/>
          </p:nvPr>
        </p:nvSpPr>
        <p:spPr>
          <a:xfrm>
            <a:off x="10758960" y="6217920"/>
            <a:ext cx="365400" cy="365400"/>
          </a:xfrm>
          <a:prstGeom prst="rect">
            <a:avLst/>
          </a:prstGeom>
          <a:solidFill>
            <a:srgbClr val="1D1D1D">
              <a:alpha val="70000"/>
            </a:srgbClr>
          </a:solidFill>
          <a:ln w="0">
            <a:noFill/>
          </a:ln>
        </p:spPr>
        <p:txBody>
          <a:bodyPr lIns="18360" rIns="18360" anchor="ctr">
            <a:noAutofit/>
          </a:bodyPr>
          <a:lstStyle>
            <a:lvl1pPr algn="ctr">
              <a:lnSpc>
                <a:spcPct val="100000"/>
              </a:lnSpc>
              <a:buNone/>
              <a:defRPr lang="en-US" sz="1100" b="0" strike="noStrike" spc="-1">
                <a:solidFill>
                  <a:srgbClr val="FFFFFF"/>
                </a:solidFill>
                <a:latin typeface="Gill Sans MT"/>
              </a:defRPr>
            </a:lvl1pPr>
          </a:lstStyle>
          <a:p>
            <a:pPr algn="ctr">
              <a:lnSpc>
                <a:spcPct val="100000"/>
              </a:lnSpc>
              <a:buNone/>
            </a:pPr>
            <a:fld id="{8895C56C-E582-46EA-913E-8EC0B93DEE67}" type="slidenum">
              <a:rPr lang="en-US" sz="1100" b="0" strike="noStrike" spc="-1">
                <a:solidFill>
                  <a:srgbClr val="FFFFFF"/>
                </a:solidFill>
                <a:latin typeface="Gill Sans MT"/>
              </a:rPr>
              <a:t>‹#›</a:t>
            </a:fld>
            <a:endParaRPr lang="en-US" sz="1100" b="0" strike="noStrike" spc="-1">
              <a:latin typeface="Times New Roman"/>
            </a:endParaRPr>
          </a:p>
        </p:txBody>
      </p:sp>
      <p:sp>
        <p:nvSpPr>
          <p:cNvPr id="4"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1800" b="0" strike="noStrike" spc="-1">
                <a:solidFill>
                  <a:srgbClr val="262626"/>
                </a:solidFill>
                <a:latin typeface="Gill Sans MT"/>
              </a:rPr>
              <a:t>Click to edit the outline text format</a:t>
            </a:r>
          </a:p>
          <a:p>
            <a:pPr marL="864000" lvl="1" indent="-324000">
              <a:spcBef>
                <a:spcPts val="1134"/>
              </a:spcBef>
              <a:buClr>
                <a:srgbClr val="000000"/>
              </a:buClr>
              <a:buSzPct val="75000"/>
              <a:buFont typeface="Symbol" charset="2"/>
              <a:buChar char=""/>
            </a:pPr>
            <a:r>
              <a:rPr lang="en-US" sz="1600" b="0" strike="noStrike" spc="-1">
                <a:solidFill>
                  <a:srgbClr val="262626"/>
                </a:solidFill>
                <a:latin typeface="Gill Sans MT"/>
              </a:rPr>
              <a:t>Second Outline Level</a:t>
            </a:r>
          </a:p>
          <a:p>
            <a:pPr marL="1296000" lvl="2" indent="-288000">
              <a:spcBef>
                <a:spcPts val="850"/>
              </a:spcBef>
              <a:buClr>
                <a:srgbClr val="000000"/>
              </a:buClr>
              <a:buSzPct val="45000"/>
              <a:buFont typeface="Wingdings" charset="2"/>
              <a:buChar char=""/>
            </a:pPr>
            <a:r>
              <a:rPr lang="en-US" sz="1600" b="0" strike="noStrike" spc="-1">
                <a:solidFill>
                  <a:srgbClr val="262626"/>
                </a:solidFill>
                <a:latin typeface="Gill Sans MT"/>
              </a:rPr>
              <a:t>Third Outline Level</a:t>
            </a:r>
          </a:p>
          <a:p>
            <a:pPr marL="1728000" lvl="3" indent="-216000">
              <a:spcBef>
                <a:spcPts val="567"/>
              </a:spcBef>
              <a:buClr>
                <a:srgbClr val="000000"/>
              </a:buClr>
              <a:buSzPct val="75000"/>
              <a:buFont typeface="Symbol" charset="2"/>
              <a:buChar char=""/>
            </a:pPr>
            <a:r>
              <a:rPr lang="en-US" sz="1600" b="0" strike="noStrike" spc="-1">
                <a:solidFill>
                  <a:srgbClr val="262626"/>
                </a:solidFill>
                <a:latin typeface="Gill Sans MT"/>
              </a:rPr>
              <a:t>Fourth Outline Level</a:t>
            </a:r>
          </a:p>
          <a:p>
            <a:pPr marL="2160000" lvl="4" indent="-216000">
              <a:spcBef>
                <a:spcPts val="283"/>
              </a:spcBef>
              <a:buClr>
                <a:srgbClr val="000000"/>
              </a:buClr>
              <a:buSzPct val="45000"/>
              <a:buFont typeface="Wingdings" charset="2"/>
              <a:buChar char=""/>
            </a:pPr>
            <a:r>
              <a:rPr lang="en-US" sz="2000" b="0" strike="noStrike" spc="-1">
                <a:solidFill>
                  <a:srgbClr val="262626"/>
                </a:solidFill>
                <a:latin typeface="Gill Sans MT"/>
              </a:rPr>
              <a:t>Fifth Outline Level</a:t>
            </a:r>
          </a:p>
          <a:p>
            <a:pPr marL="2592000" lvl="5" indent="-216000">
              <a:spcBef>
                <a:spcPts val="283"/>
              </a:spcBef>
              <a:buClr>
                <a:srgbClr val="000000"/>
              </a:buClr>
              <a:buSzPct val="45000"/>
              <a:buFont typeface="Wingdings" charset="2"/>
              <a:buChar char=""/>
            </a:pPr>
            <a:r>
              <a:rPr lang="en-US" sz="2000" b="0" strike="noStrike" spc="-1">
                <a:solidFill>
                  <a:srgbClr val="262626"/>
                </a:solidFill>
                <a:latin typeface="Gill Sans MT"/>
              </a:rPr>
              <a:t>Sixth Outline Level</a:t>
            </a:r>
          </a:p>
          <a:p>
            <a:pPr marL="3024000" lvl="6" indent="-216000">
              <a:spcBef>
                <a:spcPts val="283"/>
              </a:spcBef>
              <a:buClr>
                <a:srgbClr val="000000"/>
              </a:buClr>
              <a:buSzPct val="45000"/>
              <a:buFont typeface="Wingdings" charset="2"/>
              <a:buChar char=""/>
            </a:pPr>
            <a:r>
              <a:rPr lang="en-US" sz="2000" b="0" strike="noStrike" spc="-1">
                <a:solidFill>
                  <a:srgbClr val="262626"/>
                </a:solidFill>
                <a:latin typeface="Gill Sans MT"/>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2231280" y="964800"/>
            <a:ext cx="772920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Click to edit Master title style</a:t>
            </a:r>
            <a:endParaRPr lang="en-US" sz="2800" b="0" strike="noStrike" spc="-1">
              <a:solidFill>
                <a:srgbClr val="000000"/>
              </a:solidFill>
              <a:latin typeface="Gill Sans MT"/>
            </a:endParaRPr>
          </a:p>
        </p:txBody>
      </p:sp>
      <p:sp>
        <p:nvSpPr>
          <p:cNvPr id="42" name="PlaceHolder 2"/>
          <p:cNvSpPr>
            <a:spLocks noGrp="1"/>
          </p:cNvSpPr>
          <p:nvPr>
            <p:ph type="body"/>
          </p:nvPr>
        </p:nvSpPr>
        <p:spPr>
          <a:xfrm>
            <a:off x="2231280" y="2638080"/>
            <a:ext cx="7729200" cy="3101760"/>
          </a:xfrm>
          <a:prstGeom prst="rect">
            <a:avLst/>
          </a:prstGeom>
          <a:noFill/>
          <a:ln w="0">
            <a:noFill/>
          </a:ln>
        </p:spPr>
        <p:txBody>
          <a:bodyPr anchor="t">
            <a:noAutofit/>
          </a:bodyPr>
          <a:lstStyle/>
          <a:p>
            <a:pPr marL="228600" indent="-228600">
              <a:lnSpc>
                <a:spcPct val="100000"/>
              </a:lnSpc>
              <a:spcBef>
                <a:spcPts val="1001"/>
              </a:spcBef>
              <a:buClr>
                <a:srgbClr val="9BAFB5"/>
              </a:buClr>
              <a:buFont typeface="Arial"/>
              <a:buChar char="•"/>
            </a:pPr>
            <a:r>
              <a:rPr lang="en-US" sz="1800" b="0" strike="noStrike" spc="-1">
                <a:solidFill>
                  <a:srgbClr val="262626"/>
                </a:solidFill>
                <a:latin typeface="Gill Sans MT"/>
              </a:rPr>
              <a:t>Edit Master text styles</a:t>
            </a:r>
          </a:p>
          <a:p>
            <a:pPr marL="457200" lvl="1" indent="-228600">
              <a:lnSpc>
                <a:spcPct val="100000"/>
              </a:lnSpc>
              <a:spcBef>
                <a:spcPts val="1001"/>
              </a:spcBef>
              <a:buClr>
                <a:srgbClr val="9BAFB5"/>
              </a:buClr>
              <a:buFont typeface="Arial"/>
              <a:buChar char="•"/>
            </a:pPr>
            <a:r>
              <a:rPr lang="en-US" sz="1600" b="0" strike="noStrike" spc="-1">
                <a:solidFill>
                  <a:srgbClr val="262626"/>
                </a:solidFill>
                <a:latin typeface="Gill Sans MT"/>
              </a:rPr>
              <a:t>Second level</a:t>
            </a:r>
          </a:p>
          <a:p>
            <a:pPr marL="685800" lvl="2" indent="-228600">
              <a:lnSpc>
                <a:spcPct val="100000"/>
              </a:lnSpc>
              <a:spcBef>
                <a:spcPts val="1001"/>
              </a:spcBef>
              <a:buClr>
                <a:srgbClr val="9BAFB5"/>
              </a:buClr>
              <a:buFont typeface="Arial"/>
              <a:buChar char="•"/>
            </a:pPr>
            <a:r>
              <a:rPr lang="en-US" sz="1600" b="0" strike="noStrike" spc="-1">
                <a:solidFill>
                  <a:srgbClr val="262626"/>
                </a:solidFill>
                <a:latin typeface="Gill Sans MT"/>
              </a:rPr>
              <a:t>Third level</a:t>
            </a:r>
          </a:p>
          <a:p>
            <a:pPr marL="914400" lvl="3" indent="-228600">
              <a:lnSpc>
                <a:spcPct val="100000"/>
              </a:lnSpc>
              <a:spcBef>
                <a:spcPts val="1001"/>
              </a:spcBef>
              <a:buClr>
                <a:srgbClr val="9BAFB5"/>
              </a:buClr>
              <a:buFont typeface="Arial"/>
              <a:buChar char="•"/>
            </a:pPr>
            <a:r>
              <a:rPr lang="en-US" sz="1600" b="0" strike="noStrike" spc="-1">
                <a:solidFill>
                  <a:srgbClr val="262626"/>
                </a:solidFill>
                <a:latin typeface="Gill Sans MT"/>
              </a:rPr>
              <a:t>Fourth level</a:t>
            </a:r>
          </a:p>
          <a:p>
            <a:pPr marL="1143000" lvl="4" indent="-228600">
              <a:lnSpc>
                <a:spcPct val="100000"/>
              </a:lnSpc>
              <a:spcBef>
                <a:spcPts val="1001"/>
              </a:spcBef>
              <a:buClr>
                <a:srgbClr val="9BAFB5"/>
              </a:buClr>
              <a:buFont typeface="Arial"/>
              <a:buChar char="•"/>
            </a:pPr>
            <a:r>
              <a:rPr lang="en-US" sz="1600" b="0" strike="noStrike" spc="-1">
                <a:solidFill>
                  <a:srgbClr val="262626"/>
                </a:solidFill>
                <a:latin typeface="Gill Sans MT"/>
              </a:rPr>
              <a:t>Fifth level</a:t>
            </a:r>
          </a:p>
        </p:txBody>
      </p:sp>
      <p:sp>
        <p:nvSpPr>
          <p:cNvPr id="43" name="PlaceHolder 3"/>
          <p:cNvSpPr>
            <a:spLocks noGrp="1"/>
          </p:cNvSpPr>
          <p:nvPr>
            <p:ph type="dt" idx="4"/>
          </p:nvPr>
        </p:nvSpPr>
        <p:spPr>
          <a:xfrm>
            <a:off x="7821360" y="6238800"/>
            <a:ext cx="2753280" cy="323640"/>
          </a:xfrm>
          <a:prstGeom prst="rect">
            <a:avLst/>
          </a:prstGeom>
          <a:noFill/>
          <a:ln w="0">
            <a:noFill/>
          </a:ln>
        </p:spPr>
        <p:txBody>
          <a:bodyPr anchor="ctr">
            <a:noAutofit/>
          </a:bodyPr>
          <a:lstStyle>
            <a:lvl1pPr algn="r">
              <a:lnSpc>
                <a:spcPct val="100000"/>
              </a:lnSpc>
              <a:buNone/>
              <a:defRPr lang="en-US" sz="1050" b="0" strike="noStrike" spc="-1">
                <a:solidFill>
                  <a:srgbClr val="000000">
                    <a:alpha val="70000"/>
                  </a:srgbClr>
                </a:solidFill>
                <a:latin typeface="Gill Sans MT"/>
              </a:defRPr>
            </a:lvl1pPr>
          </a:lstStyle>
          <a:p>
            <a:pPr algn="r">
              <a:lnSpc>
                <a:spcPct val="100000"/>
              </a:lnSpc>
              <a:buNone/>
            </a:pPr>
            <a:r>
              <a:rPr lang="en-US" sz="1050" b="0" strike="noStrike" spc="-1">
                <a:solidFill>
                  <a:srgbClr val="000000">
                    <a:alpha val="70000"/>
                  </a:srgbClr>
                </a:solidFill>
                <a:latin typeface="Gill Sans MT"/>
              </a:rPr>
              <a:t>&lt;date/time&gt;</a:t>
            </a:r>
            <a:endParaRPr lang="en-US" sz="1050" b="0" strike="noStrike" spc="-1">
              <a:latin typeface="Times New Roman"/>
            </a:endParaRPr>
          </a:p>
        </p:txBody>
      </p:sp>
      <p:sp>
        <p:nvSpPr>
          <p:cNvPr id="44" name="PlaceHolder 4"/>
          <p:cNvSpPr>
            <a:spLocks noGrp="1"/>
          </p:cNvSpPr>
          <p:nvPr>
            <p:ph type="ftr" idx="5"/>
          </p:nvPr>
        </p:nvSpPr>
        <p:spPr>
          <a:xfrm>
            <a:off x="1600200" y="6236280"/>
            <a:ext cx="5900760" cy="319680"/>
          </a:xfrm>
          <a:prstGeom prst="rect">
            <a:avLst/>
          </a:prstGeom>
          <a:noFill/>
          <a:ln w="0">
            <a:noFill/>
          </a:ln>
        </p:spPr>
        <p:txBody>
          <a:bodyPr anchor="ctr">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45" name="PlaceHolder 5"/>
          <p:cNvSpPr>
            <a:spLocks noGrp="1"/>
          </p:cNvSpPr>
          <p:nvPr>
            <p:ph type="sldNum" idx="6"/>
          </p:nvPr>
        </p:nvSpPr>
        <p:spPr>
          <a:xfrm>
            <a:off x="10758960" y="6217920"/>
            <a:ext cx="365400" cy="365400"/>
          </a:xfrm>
          <a:prstGeom prst="rect">
            <a:avLst/>
          </a:prstGeom>
          <a:solidFill>
            <a:srgbClr val="1D1D1D">
              <a:alpha val="70000"/>
            </a:srgbClr>
          </a:solidFill>
          <a:ln w="0">
            <a:noFill/>
          </a:ln>
        </p:spPr>
        <p:txBody>
          <a:bodyPr lIns="18360" rIns="18360" anchor="ctr">
            <a:noAutofit/>
          </a:bodyPr>
          <a:lstStyle>
            <a:lvl1pPr algn="ctr">
              <a:lnSpc>
                <a:spcPct val="100000"/>
              </a:lnSpc>
              <a:buNone/>
              <a:defRPr lang="en-US" sz="1100" b="0" strike="noStrike" spc="-1">
                <a:solidFill>
                  <a:srgbClr val="FFFFFF"/>
                </a:solidFill>
                <a:latin typeface="Gill Sans MT"/>
              </a:defRPr>
            </a:lvl1pPr>
          </a:lstStyle>
          <a:p>
            <a:pPr algn="ctr">
              <a:lnSpc>
                <a:spcPct val="100000"/>
              </a:lnSpc>
              <a:buNone/>
            </a:pPr>
            <a:fld id="{F0C4EB0C-3A07-4BD4-8946-513943B3AA3E}" type="slidenum">
              <a:rPr lang="en-US" sz="1100" b="0" strike="noStrike" spc="-1">
                <a:solidFill>
                  <a:srgbClr val="FFFFFF"/>
                </a:solidFill>
                <a:latin typeface="Gill Sans MT"/>
              </a:rPr>
              <a:t>‹#›</a:t>
            </a:fld>
            <a:endParaRPr lang="en-US" sz="11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microsoft.com/office/2007/relationships/hdphoto" Target="../media/hdphoto1.wdp"/><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13.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PlaceHolder 1"/>
          <p:cNvSpPr>
            <a:spLocks noGrp="1"/>
          </p:cNvSpPr>
          <p:nvPr>
            <p:ph type="title"/>
          </p:nvPr>
        </p:nvSpPr>
        <p:spPr>
          <a:xfrm>
            <a:off x="1674000" y="708120"/>
            <a:ext cx="8991360" cy="1645560"/>
          </a:xfrm>
          <a:prstGeom prst="rect">
            <a:avLst/>
          </a:prstGeom>
          <a:solidFill>
            <a:srgbClr val="FFFFFF"/>
          </a:solidFill>
          <a:ln w="38160" cap="sq">
            <a:solidFill>
              <a:srgbClr val="404040"/>
            </a:solidFill>
            <a:miter/>
          </a:ln>
        </p:spPr>
        <p:txBody>
          <a:bodyPr lIns="274320" tIns="182880" rIns="274320" bIns="182880" anchor="ctr" anchorCtr="1">
            <a:normAutofit/>
          </a:bodyPr>
          <a:lstStyle/>
          <a:p>
            <a:pPr algn="ctr">
              <a:lnSpc>
                <a:spcPct val="90000"/>
              </a:lnSpc>
              <a:buNone/>
            </a:pPr>
            <a:r>
              <a:rPr lang="en-US" sz="2400" b="0" strike="noStrike" cap="all" spc="199" dirty="0">
                <a:solidFill>
                  <a:srgbClr val="262626"/>
                </a:solidFill>
                <a:latin typeface="Gill Sans MT"/>
              </a:rPr>
              <a:t>DTCL – </a:t>
            </a:r>
            <a:r>
              <a:rPr lang="en-US" sz="2400" b="0" strike="noStrike" cap="all" spc="199" dirty="0" err="1">
                <a:solidFill>
                  <a:srgbClr val="262626"/>
                </a:solidFill>
                <a:latin typeface="Gill Sans MT"/>
              </a:rPr>
              <a:t>Dıstance</a:t>
            </a:r>
            <a:r>
              <a:rPr lang="en-US" sz="2400" b="0" strike="noStrike" cap="all" spc="199" dirty="0">
                <a:solidFill>
                  <a:srgbClr val="262626"/>
                </a:solidFill>
                <a:latin typeface="Gill Sans MT"/>
              </a:rPr>
              <a:t> and </a:t>
            </a:r>
            <a:r>
              <a:rPr lang="en-US" sz="2400" b="0" strike="noStrike" cap="all" spc="199" dirty="0" err="1">
                <a:solidFill>
                  <a:srgbClr val="262626"/>
                </a:solidFill>
                <a:latin typeface="Gill Sans MT"/>
              </a:rPr>
              <a:t>tıme</a:t>
            </a:r>
            <a:r>
              <a:rPr lang="en-US" sz="2400" b="0" strike="noStrike" cap="all" spc="199" dirty="0">
                <a:solidFill>
                  <a:srgbClr val="262626"/>
                </a:solidFill>
                <a:latin typeface="Gill Sans MT"/>
              </a:rPr>
              <a:t> controlled lock</a:t>
            </a:r>
            <a:endParaRPr lang="en-US" sz="2400" b="0" strike="noStrike" spc="-1" dirty="0">
              <a:solidFill>
                <a:srgbClr val="000000"/>
              </a:solidFill>
              <a:latin typeface="Gill Sans MT"/>
            </a:endParaRPr>
          </a:p>
        </p:txBody>
      </p:sp>
      <p:grpSp>
        <p:nvGrpSpPr>
          <p:cNvPr id="124" name="Group 6"/>
          <p:cNvGrpSpPr/>
          <p:nvPr/>
        </p:nvGrpSpPr>
        <p:grpSpPr>
          <a:xfrm>
            <a:off x="0" y="-4680"/>
            <a:ext cx="12191400" cy="712800"/>
            <a:chOff x="0" y="-4680"/>
            <a:chExt cx="12191400" cy="712800"/>
          </a:xfrm>
        </p:grpSpPr>
        <p:sp>
          <p:nvSpPr>
            <p:cNvPr id="125" name="object 2"/>
            <p:cNvSpPr/>
            <p:nvPr/>
          </p:nvSpPr>
          <p:spPr>
            <a:xfrm>
              <a:off x="0" y="-4680"/>
              <a:ext cx="3066480" cy="712800"/>
            </a:xfrm>
            <a:custGeom>
              <a:avLst/>
              <a:gdLst/>
              <a:ahLst/>
              <a:cxnLst/>
              <a:rect l="l" t="t" r="r" b="b"/>
              <a:pathLst>
                <a:path w="1892300" h="440055">
                  <a:moveTo>
                    <a:pt x="0" y="439737"/>
                  </a:moveTo>
                  <a:lnTo>
                    <a:pt x="1892300" y="439737"/>
                  </a:lnTo>
                  <a:lnTo>
                    <a:pt x="1892300" y="0"/>
                  </a:lnTo>
                  <a:lnTo>
                    <a:pt x="0" y="0"/>
                  </a:lnTo>
                  <a:lnTo>
                    <a:pt x="0" y="439737"/>
                  </a:lnTo>
                  <a:close/>
                </a:path>
              </a:pathLst>
            </a:custGeom>
            <a:solidFill>
              <a:srgbClr val="009EF3"/>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2000" b="0" strike="noStrike" spc="-1">
                  <a:solidFill>
                    <a:srgbClr val="FFFFFF"/>
                  </a:solidFill>
                  <a:latin typeface="Gill Sans MT"/>
                </a:rPr>
                <a:t>Semester II (2021-2022)</a:t>
              </a:r>
              <a:endParaRPr lang="en-US" sz="2000" b="0" strike="noStrike" spc="-1">
                <a:latin typeface="Arial"/>
              </a:endParaRPr>
            </a:p>
          </p:txBody>
        </p:sp>
        <p:sp>
          <p:nvSpPr>
            <p:cNvPr id="126" name="object 3"/>
            <p:cNvSpPr/>
            <p:nvPr/>
          </p:nvSpPr>
          <p:spPr>
            <a:xfrm>
              <a:off x="9139320" y="-4680"/>
              <a:ext cx="3052080" cy="712800"/>
            </a:xfrm>
            <a:custGeom>
              <a:avLst/>
              <a:gdLst/>
              <a:ahLst/>
              <a:cxnLst/>
              <a:rect l="l" t="t" r="r" b="b"/>
              <a:pathLst>
                <a:path w="1883409" h="440055">
                  <a:moveTo>
                    <a:pt x="0" y="0"/>
                  </a:moveTo>
                  <a:lnTo>
                    <a:pt x="0" y="439737"/>
                  </a:lnTo>
                  <a:lnTo>
                    <a:pt x="1883155" y="439737"/>
                  </a:lnTo>
                  <a:lnTo>
                    <a:pt x="1883155" y="0"/>
                  </a:lnTo>
                  <a:lnTo>
                    <a:pt x="0" y="0"/>
                  </a:lnTo>
                  <a:close/>
                </a:path>
              </a:pathLst>
            </a:custGeom>
            <a:solidFill>
              <a:srgbClr val="FF8200"/>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2000" b="0" strike="noStrike" spc="-12">
                  <a:solidFill>
                    <a:srgbClr val="FFFFFF"/>
                  </a:solidFill>
                  <a:latin typeface="Gill Sans MT"/>
                </a:rPr>
                <a:t>Course Code: </a:t>
              </a:r>
              <a:r>
                <a:rPr lang="en-US" sz="2000" b="1" strike="noStrike" spc="-12">
                  <a:solidFill>
                    <a:srgbClr val="FFFFFF"/>
                  </a:solidFill>
                  <a:latin typeface="Gill Sans MT"/>
                </a:rPr>
                <a:t>CPE316</a:t>
              </a:r>
              <a:r>
                <a:rPr lang="en-US" sz="2000" b="0" strike="noStrike" spc="-12">
                  <a:solidFill>
                    <a:srgbClr val="FFFFFF"/>
                  </a:solidFill>
                  <a:latin typeface="Gill Sans MT"/>
                </a:rPr>
                <a:t> </a:t>
              </a:r>
              <a:endParaRPr lang="en-US" sz="2000" b="0" strike="noStrike" spc="-1">
                <a:latin typeface="Arial"/>
              </a:endParaRPr>
            </a:p>
          </p:txBody>
        </p:sp>
        <p:sp>
          <p:nvSpPr>
            <p:cNvPr id="127" name="object 2"/>
            <p:cNvSpPr/>
            <p:nvPr/>
          </p:nvSpPr>
          <p:spPr>
            <a:xfrm>
              <a:off x="3046320" y="-4680"/>
              <a:ext cx="3066480" cy="712800"/>
            </a:xfrm>
            <a:custGeom>
              <a:avLst/>
              <a:gdLst/>
              <a:ahLst/>
              <a:cxnLst/>
              <a:rect l="l" t="t" r="r" b="b"/>
              <a:pathLst>
                <a:path w="1892300" h="440055">
                  <a:moveTo>
                    <a:pt x="0" y="439737"/>
                  </a:moveTo>
                  <a:lnTo>
                    <a:pt x="1892300" y="439737"/>
                  </a:lnTo>
                  <a:lnTo>
                    <a:pt x="1892300" y="0"/>
                  </a:lnTo>
                  <a:lnTo>
                    <a:pt x="0" y="0"/>
                  </a:lnTo>
                  <a:lnTo>
                    <a:pt x="0" y="439737"/>
                  </a:lnTo>
                  <a:close/>
                </a:path>
              </a:pathLst>
            </a:custGeom>
            <a:solidFill>
              <a:srgbClr val="FFBF00"/>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2000" b="0" strike="noStrike" spc="-1">
                  <a:solidFill>
                    <a:srgbClr val="FFFFFF"/>
                  </a:solidFill>
                  <a:latin typeface="Gill Sans MT"/>
                </a:rPr>
                <a:t>Embedded Systems Course</a:t>
              </a:r>
              <a:endParaRPr lang="en-US" sz="2000" b="0" strike="noStrike" spc="-1">
                <a:latin typeface="Arial"/>
              </a:endParaRPr>
            </a:p>
          </p:txBody>
        </p:sp>
        <p:sp>
          <p:nvSpPr>
            <p:cNvPr id="128" name="object 2"/>
            <p:cNvSpPr/>
            <p:nvPr/>
          </p:nvSpPr>
          <p:spPr>
            <a:xfrm>
              <a:off x="6093000" y="-4680"/>
              <a:ext cx="3066480" cy="712800"/>
            </a:xfrm>
            <a:custGeom>
              <a:avLst/>
              <a:gdLst/>
              <a:ahLst/>
              <a:cxnLst/>
              <a:rect l="l" t="t" r="r" b="b"/>
              <a:pathLst>
                <a:path w="1892300" h="440055">
                  <a:moveTo>
                    <a:pt x="0" y="439737"/>
                  </a:moveTo>
                  <a:lnTo>
                    <a:pt x="1892300" y="439737"/>
                  </a:lnTo>
                  <a:lnTo>
                    <a:pt x="1892300" y="0"/>
                  </a:lnTo>
                  <a:lnTo>
                    <a:pt x="0" y="0"/>
                  </a:lnTo>
                  <a:lnTo>
                    <a:pt x="0" y="439737"/>
                  </a:lnTo>
                  <a:close/>
                </a:path>
              </a:pathLst>
            </a:custGeom>
            <a:solidFill>
              <a:srgbClr val="FFA100"/>
            </a:solidFill>
            <a:ln w="0">
              <a:noFill/>
            </a:ln>
          </p:spPr>
          <p:style>
            <a:lnRef idx="0">
              <a:scrgbClr r="0" g="0" b="0"/>
            </a:lnRef>
            <a:fillRef idx="0">
              <a:scrgbClr r="0" g="0" b="0"/>
            </a:fillRef>
            <a:effectRef idx="0">
              <a:scrgbClr r="0" g="0" b="0"/>
            </a:effectRef>
            <a:fontRef idx="minor"/>
          </p:style>
          <p:txBody>
            <a:bodyPr lIns="0" tIns="0" rIns="0" bIns="0" anchor="ctr">
              <a:noAutofit/>
            </a:bodyPr>
            <a:lstStyle/>
            <a:p>
              <a:pPr algn="ctr">
                <a:lnSpc>
                  <a:spcPct val="100000"/>
                </a:lnSpc>
                <a:buNone/>
              </a:pPr>
              <a:r>
                <a:rPr lang="en-US" sz="2000" b="0" strike="noStrike" spc="-1">
                  <a:solidFill>
                    <a:srgbClr val="FFFFFF"/>
                  </a:solidFill>
                  <a:latin typeface="Gill Sans MT"/>
                </a:rPr>
                <a:t>Final Project Presentation</a:t>
              </a:r>
              <a:endParaRPr lang="en-US" sz="2000" b="0" strike="noStrike" spc="-1">
                <a:latin typeface="Arial"/>
              </a:endParaRPr>
            </a:p>
          </p:txBody>
        </p:sp>
      </p:grpSp>
      <p:pic>
        <p:nvPicPr>
          <p:cNvPr id="129" name="Picture 17"/>
          <p:cNvPicPr/>
          <p:nvPr/>
        </p:nvPicPr>
        <p:blipFill>
          <a:blip r:embed="rId2"/>
          <a:stretch/>
        </p:blipFill>
        <p:spPr>
          <a:xfrm>
            <a:off x="124200" y="1189440"/>
            <a:ext cx="1401840" cy="1081440"/>
          </a:xfrm>
          <a:prstGeom prst="rect">
            <a:avLst/>
          </a:prstGeom>
          <a:ln w="0">
            <a:noFill/>
          </a:ln>
        </p:spPr>
      </p:pic>
      <p:sp>
        <p:nvSpPr>
          <p:cNvPr id="130" name="PlaceHolder 2"/>
          <p:cNvSpPr>
            <a:spLocks noGrp="1"/>
          </p:cNvSpPr>
          <p:nvPr>
            <p:ph type="subTitle"/>
          </p:nvPr>
        </p:nvSpPr>
        <p:spPr>
          <a:xfrm>
            <a:off x="1674000" y="2353680"/>
            <a:ext cx="8991360" cy="439200"/>
          </a:xfrm>
          <a:prstGeom prst="rect">
            <a:avLst/>
          </a:prstGeom>
          <a:noFill/>
          <a:ln w="0">
            <a:noFill/>
          </a:ln>
        </p:spPr>
        <p:txBody>
          <a:bodyPr anchor="t">
            <a:normAutofit/>
          </a:bodyPr>
          <a:lstStyle/>
          <a:p>
            <a:pPr algn="ctr">
              <a:lnSpc>
                <a:spcPct val="100000"/>
              </a:lnSpc>
              <a:spcBef>
                <a:spcPts val="1001"/>
              </a:spcBef>
              <a:buNone/>
              <a:tabLst>
                <a:tab pos="0" algn="l"/>
              </a:tabLst>
            </a:pPr>
            <a:r>
              <a:rPr lang="en-US" sz="2000" b="0" strike="noStrike" spc="-1">
                <a:solidFill>
                  <a:srgbClr val="404040"/>
                </a:solidFill>
                <a:latin typeface="Gill Sans MT"/>
              </a:rPr>
              <a:t>Supervisors:   Dr. Iman Elawady ; ENG. Michael B.Khani</a:t>
            </a:r>
            <a:endParaRPr lang="en-US" sz="2000" b="0" strike="noStrike" spc="-1">
              <a:latin typeface="Arial"/>
            </a:endParaRPr>
          </a:p>
        </p:txBody>
      </p:sp>
      <p:sp>
        <p:nvSpPr>
          <p:cNvPr id="131" name="TextBox 22"/>
          <p:cNvSpPr/>
          <p:nvPr/>
        </p:nvSpPr>
        <p:spPr>
          <a:xfrm>
            <a:off x="825120" y="6399000"/>
            <a:ext cx="6098040" cy="36468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spAutoFit/>
          </a:bodyPr>
          <a:lstStyle/>
          <a:p>
            <a:pPr>
              <a:lnSpc>
                <a:spcPct val="100000"/>
              </a:lnSpc>
              <a:buNone/>
            </a:pPr>
            <a:r>
              <a:rPr lang="en-CA" sz="1800" b="0" strike="noStrike" spc="-1">
                <a:solidFill>
                  <a:srgbClr val="000000"/>
                </a:solidFill>
                <a:latin typeface="Gill Sans MT"/>
              </a:rPr>
              <a:t>* Team leader and correspondent member</a:t>
            </a:r>
            <a:endParaRPr lang="en-US" sz="1800" b="0" strike="noStrike" spc="-1">
              <a:latin typeface="Arial"/>
            </a:endParaRPr>
          </a:p>
        </p:txBody>
      </p:sp>
      <p:sp>
        <p:nvSpPr>
          <p:cNvPr id="132" name="Slide Number Placeholder 23"/>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5DCDEE0E-ADFC-4690-9717-940ACB7B45F8}" type="slidenum">
              <a:rPr lang="en-US" sz="1100" b="0" strike="noStrike" spc="-1">
                <a:solidFill>
                  <a:srgbClr val="FFFFFF"/>
                </a:solidFill>
                <a:latin typeface="Gill Sans MT"/>
              </a:rPr>
              <a:t>1</a:t>
            </a:fld>
            <a:endParaRPr lang="en-US" sz="1100" b="0" strike="noStrike" spc="-1">
              <a:latin typeface="Arial"/>
            </a:endParaRPr>
          </a:p>
        </p:txBody>
      </p:sp>
      <p:sp>
        <p:nvSpPr>
          <p:cNvPr id="133" name="TextBox 132"/>
          <p:cNvSpPr txBox="1"/>
          <p:nvPr/>
        </p:nvSpPr>
        <p:spPr>
          <a:xfrm>
            <a:off x="2286000" y="3200400"/>
            <a:ext cx="7772400" cy="2905920"/>
          </a:xfrm>
          <a:prstGeom prst="rect">
            <a:avLst/>
          </a:prstGeom>
          <a:noFill/>
          <a:ln w="0">
            <a:noFill/>
          </a:ln>
        </p:spPr>
        <p:txBody>
          <a:bodyPr lIns="90000" tIns="45000" rIns="90000" bIns="45000" anchor="t">
            <a:noAutofit/>
          </a:bodyPr>
          <a:lstStyle/>
          <a:p>
            <a:r>
              <a:rPr lang="en-US" sz="1800" b="0" strike="noStrike" spc="-1">
                <a:latin typeface="Arial"/>
              </a:rPr>
              <a:t>*Muhammet Özer (2017010206037@ogrenci.karabuk.edu.tr)</a:t>
            </a:r>
          </a:p>
          <a:p>
            <a:r>
              <a:rPr lang="en-US" sz="1800" b="0" strike="noStrike" spc="-1">
                <a:latin typeface="Arial"/>
              </a:rPr>
              <a:t>Adem Onur Çelik (1910205022@ogrenci.karabuk.edu.tr)</a:t>
            </a:r>
          </a:p>
          <a:p>
            <a:r>
              <a:rPr lang="en-US" sz="1800" b="0" strike="noStrike" spc="-1">
                <a:latin typeface="Arial"/>
              </a:rPr>
              <a:t>Hatice Gül Çoban (1810205036)(haticegcobann@hotmail.com)</a:t>
            </a:r>
          </a:p>
          <a:p>
            <a:r>
              <a:rPr lang="en-US" sz="1800" b="0" strike="noStrike" spc="-1">
                <a:latin typeface="Arial"/>
              </a:rPr>
              <a:t>Feride Nur Yaman (1810205069@ogrenci.karabuk.edu.tr)</a:t>
            </a:r>
          </a:p>
          <a:p>
            <a:r>
              <a:rPr lang="en-US" sz="1800" b="0" strike="noStrike" spc="-1">
                <a:latin typeface="Arial"/>
              </a:rPr>
              <a:t>Ayfer Gözel (2017010216013@ogrenci.karabuk.edu.tr)</a:t>
            </a:r>
          </a:p>
          <a:p>
            <a:r>
              <a:rPr lang="en-US" sz="1800" b="0" strike="noStrike" spc="-1">
                <a:latin typeface="Arial"/>
              </a:rPr>
              <a:t>Bayram Enes Yıldırım (2017010206020@ogrenci.karabuk.edu.tr)</a:t>
            </a:r>
          </a:p>
          <a:p>
            <a:r>
              <a:rPr lang="en-US" sz="1800" b="0" strike="noStrike" spc="-1">
                <a:latin typeface="Arial"/>
              </a:rPr>
              <a:t>İrem Yargı (1910206527@ogrenci.karabuk.edu.tr)</a:t>
            </a:r>
          </a:p>
          <a:p>
            <a:r>
              <a:rPr lang="en-US" sz="1800" b="0" strike="noStrike" spc="-1">
                <a:latin typeface="Arial"/>
              </a:rPr>
              <a:t>Ahmet Köşker (2017010206022@ogrenci.karabuk.edu.tr)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2" name="Picture 1"/>
          <p:cNvPicPr/>
          <p:nvPr/>
        </p:nvPicPr>
        <p:blipFill>
          <a:blip r:embed="rId2">
            <a:lum bright="70000" contrast="-70000"/>
          </a:blip>
          <a:stretch/>
        </p:blipFill>
        <p:spPr>
          <a:xfrm>
            <a:off x="2852640" y="1302840"/>
            <a:ext cx="5900400" cy="4552560"/>
          </a:xfrm>
          <a:prstGeom prst="rect">
            <a:avLst/>
          </a:prstGeom>
          <a:ln w="0">
            <a:noFill/>
          </a:ln>
        </p:spPr>
      </p:pic>
      <p:sp>
        <p:nvSpPr>
          <p:cNvPr id="173" name="PlaceHolder 1"/>
          <p:cNvSpPr>
            <a:spLocks noGrp="1"/>
          </p:cNvSpPr>
          <p:nvPr>
            <p:ph type="title"/>
          </p:nvPr>
        </p:nvSpPr>
        <p:spPr>
          <a:xfrm>
            <a:off x="8458200" y="2469240"/>
            <a:ext cx="365760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I2C LCD</a:t>
            </a:r>
            <a:endParaRPr lang="en-US" sz="2800" b="0" strike="noStrike" spc="-1">
              <a:solidFill>
                <a:srgbClr val="000000"/>
              </a:solidFill>
              <a:latin typeface="Gill Sans MT"/>
            </a:endParaRPr>
          </a:p>
        </p:txBody>
      </p:sp>
      <p:sp>
        <p:nvSpPr>
          <p:cNvPr id="174" name="Slide Number Placeholder 2"/>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8DFF4D21-1265-416B-BA6B-121FCBBC5AFF}" type="slidenum">
              <a:rPr lang="en-US" sz="1100" b="0" strike="noStrike" spc="-1">
                <a:solidFill>
                  <a:srgbClr val="FFFFFF"/>
                </a:solidFill>
                <a:latin typeface="Gill Sans MT"/>
              </a:rPr>
              <a:t>10</a:t>
            </a:fld>
            <a:endParaRPr lang="en-US" sz="1100" b="0" strike="noStrike" spc="-1">
              <a:latin typeface="Arial"/>
            </a:endParaRPr>
          </a:p>
        </p:txBody>
      </p:sp>
      <p:pic>
        <p:nvPicPr>
          <p:cNvPr id="175" name="Picture 174"/>
          <p:cNvPicPr/>
          <p:nvPr/>
        </p:nvPicPr>
        <p:blipFill>
          <a:blip r:embed="rId3"/>
          <a:stretch/>
        </p:blipFill>
        <p:spPr>
          <a:xfrm>
            <a:off x="0" y="85320"/>
            <a:ext cx="7097400" cy="6772680"/>
          </a:xfrm>
          <a:prstGeom prst="rect">
            <a:avLst/>
          </a:prstGeom>
          <a:ln w="0">
            <a:noFill/>
          </a:ln>
        </p:spPr>
      </p:pic>
      <p:pic>
        <p:nvPicPr>
          <p:cNvPr id="176" name="Picture 175"/>
          <p:cNvPicPr/>
          <p:nvPr/>
        </p:nvPicPr>
        <p:blipFill>
          <a:blip r:embed="rId4"/>
          <a:stretch/>
        </p:blipFill>
        <p:spPr>
          <a:xfrm>
            <a:off x="0" y="0"/>
            <a:ext cx="8229600" cy="689544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Picture 2"/>
          <p:cNvPicPr/>
          <p:nvPr/>
        </p:nvPicPr>
        <p:blipFill>
          <a:blip r:embed="rId2">
            <a:lum bright="70000" contrast="-70000"/>
          </a:blip>
          <a:stretch/>
        </p:blipFill>
        <p:spPr>
          <a:xfrm>
            <a:off x="2852640" y="1302840"/>
            <a:ext cx="5900400" cy="4552560"/>
          </a:xfrm>
          <a:prstGeom prst="rect">
            <a:avLst/>
          </a:prstGeom>
          <a:ln w="0">
            <a:noFill/>
          </a:ln>
        </p:spPr>
      </p:pic>
      <p:sp>
        <p:nvSpPr>
          <p:cNvPr id="178" name="PlaceHolder 1"/>
          <p:cNvSpPr>
            <a:spLocks noGrp="1"/>
          </p:cNvSpPr>
          <p:nvPr>
            <p:ph type="title"/>
          </p:nvPr>
        </p:nvSpPr>
        <p:spPr>
          <a:xfrm>
            <a:off x="8458200" y="2469240"/>
            <a:ext cx="365760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SERVO</a:t>
            </a:r>
            <a:endParaRPr lang="en-US" sz="2800" b="0" strike="noStrike" spc="-1">
              <a:solidFill>
                <a:srgbClr val="000000"/>
              </a:solidFill>
              <a:latin typeface="Gill Sans MT"/>
            </a:endParaRPr>
          </a:p>
        </p:txBody>
      </p:sp>
      <p:sp>
        <p:nvSpPr>
          <p:cNvPr id="179" name="Slide Number Placeholder 5"/>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8BB46B68-BB78-45D3-9337-525D3B618F5F}" type="slidenum">
              <a:rPr lang="en-US" sz="1100" b="0" strike="noStrike" spc="-1">
                <a:solidFill>
                  <a:srgbClr val="FFFFFF"/>
                </a:solidFill>
                <a:latin typeface="Gill Sans MT"/>
              </a:rPr>
              <a:t>11</a:t>
            </a:fld>
            <a:endParaRPr lang="en-US" sz="1100" b="0" strike="noStrike" spc="-1">
              <a:latin typeface="Arial"/>
            </a:endParaRPr>
          </a:p>
        </p:txBody>
      </p:sp>
      <p:pic>
        <p:nvPicPr>
          <p:cNvPr id="180" name="Picture 179"/>
          <p:cNvPicPr/>
          <p:nvPr/>
        </p:nvPicPr>
        <p:blipFill>
          <a:blip r:embed="rId3"/>
          <a:stretch/>
        </p:blipFill>
        <p:spPr>
          <a:xfrm>
            <a:off x="448200" y="0"/>
            <a:ext cx="4581000" cy="6688440"/>
          </a:xfrm>
          <a:prstGeom prst="rect">
            <a:avLst/>
          </a:prstGeom>
          <a:ln w="0">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Picture 2"/>
          <p:cNvPicPr/>
          <p:nvPr/>
        </p:nvPicPr>
        <p:blipFill>
          <a:blip r:embed="rId2">
            <a:lum bright="70000" contrast="-70000"/>
          </a:blip>
          <a:stretch/>
        </p:blipFill>
        <p:spPr>
          <a:xfrm>
            <a:off x="2852640" y="1302840"/>
            <a:ext cx="5900400" cy="4552560"/>
          </a:xfrm>
          <a:prstGeom prst="rect">
            <a:avLst/>
          </a:prstGeom>
          <a:ln w="0">
            <a:noFill/>
          </a:ln>
        </p:spPr>
      </p:pic>
      <p:sp>
        <p:nvSpPr>
          <p:cNvPr id="178" name="PlaceHolder 1"/>
          <p:cNvSpPr>
            <a:spLocks noGrp="1"/>
          </p:cNvSpPr>
          <p:nvPr>
            <p:ph type="title"/>
          </p:nvPr>
        </p:nvSpPr>
        <p:spPr>
          <a:xfrm>
            <a:off x="8458200" y="2469240"/>
            <a:ext cx="365760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dirty="0">
                <a:solidFill>
                  <a:srgbClr val="262626"/>
                </a:solidFill>
                <a:latin typeface="Gill Sans MT"/>
              </a:rPr>
              <a:t>MAIN.PY 1</a:t>
            </a:r>
            <a:endParaRPr lang="en-US" sz="2800" b="0" strike="noStrike" spc="-1" dirty="0">
              <a:solidFill>
                <a:srgbClr val="000000"/>
              </a:solidFill>
              <a:latin typeface="Gill Sans MT"/>
            </a:endParaRPr>
          </a:p>
        </p:txBody>
      </p:sp>
      <p:sp>
        <p:nvSpPr>
          <p:cNvPr id="179" name="Slide Number Placeholder 5"/>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8BB46B68-BB78-45D3-9337-525D3B618F5F}" type="slidenum">
              <a:rPr lang="en-US" sz="1100" b="0" strike="noStrike" spc="-1">
                <a:solidFill>
                  <a:srgbClr val="FFFFFF"/>
                </a:solidFill>
                <a:latin typeface="Gill Sans MT"/>
              </a:rPr>
              <a:t>12</a:t>
            </a:fld>
            <a:endParaRPr lang="en-US" sz="1100" b="0" strike="noStrike" spc="-1">
              <a:latin typeface="Arial"/>
            </a:endParaRPr>
          </a:p>
        </p:txBody>
      </p:sp>
      <p:graphicFrame>
        <p:nvGraphicFramePr>
          <p:cNvPr id="2" name="Table 2">
            <a:extLst>
              <a:ext uri="{FF2B5EF4-FFF2-40B4-BE49-F238E27FC236}">
                <a16:creationId xmlns:a16="http://schemas.microsoft.com/office/drawing/2014/main" id="{995E7BAA-CCE3-08E7-42D4-CF468BC353DD}"/>
              </a:ext>
            </a:extLst>
          </p:cNvPr>
          <p:cNvGraphicFramePr>
            <a:graphicFrameLocks noGrp="1"/>
          </p:cNvGraphicFramePr>
          <p:nvPr>
            <p:extLst>
              <p:ext uri="{D42A27DB-BD31-4B8C-83A1-F6EECF244321}">
                <p14:modId xmlns:p14="http://schemas.microsoft.com/office/powerpoint/2010/main" val="1195229518"/>
              </p:ext>
            </p:extLst>
          </p:nvPr>
        </p:nvGraphicFramePr>
        <p:xfrm>
          <a:off x="203200" y="228600"/>
          <a:ext cx="8128000" cy="6949440"/>
        </p:xfrm>
        <a:graphic>
          <a:graphicData uri="http://schemas.openxmlformats.org/drawingml/2006/table">
            <a:tbl>
              <a:tblPr firstRow="1" bandRow="1">
                <a:tableStyleId>{616DA210-FB5B-4158-B5E0-FEB733F419BA}</a:tableStyleId>
              </a:tblPr>
              <a:tblGrid>
                <a:gridCol w="8128000">
                  <a:extLst>
                    <a:ext uri="{9D8B030D-6E8A-4147-A177-3AD203B41FA5}">
                      <a16:colId xmlns:a16="http://schemas.microsoft.com/office/drawing/2014/main" val="3999749149"/>
                    </a:ext>
                  </a:extLst>
                </a:gridCol>
              </a:tblGrid>
              <a:tr h="370840">
                <a:tc>
                  <a:txBody>
                    <a:bodyPr/>
                    <a:lstStyle/>
                    <a:p>
                      <a:r>
                        <a:rPr lang="en-US" sz="1800" b="1" kern="1200" dirty="0">
                          <a:solidFill>
                            <a:schemeClr val="tx1"/>
                          </a:solidFill>
                          <a:effectLst/>
                        </a:rPr>
                        <a:t>import machine</a:t>
                      </a:r>
                    </a:p>
                    <a:p>
                      <a:r>
                        <a:rPr lang="en-US" sz="1800" b="1" kern="1200" dirty="0">
                          <a:solidFill>
                            <a:schemeClr val="tx1"/>
                          </a:solidFill>
                          <a:effectLst/>
                        </a:rPr>
                        <a:t>from machine import Pin, SoftI2C,PWM</a:t>
                      </a:r>
                    </a:p>
                    <a:p>
                      <a:r>
                        <a:rPr lang="en-US" sz="1800" b="1" kern="1200" dirty="0">
                          <a:solidFill>
                            <a:schemeClr val="tx1"/>
                          </a:solidFill>
                          <a:effectLst/>
                        </a:rPr>
                        <a:t>from </a:t>
                      </a:r>
                      <a:r>
                        <a:rPr lang="en-US" sz="1800" b="1" kern="1200" dirty="0" err="1">
                          <a:solidFill>
                            <a:schemeClr val="tx1"/>
                          </a:solidFill>
                          <a:effectLst/>
                        </a:rPr>
                        <a:t>lcd_api</a:t>
                      </a:r>
                      <a:r>
                        <a:rPr lang="en-US" sz="1800" b="1" kern="1200" dirty="0">
                          <a:solidFill>
                            <a:schemeClr val="tx1"/>
                          </a:solidFill>
                          <a:effectLst/>
                        </a:rPr>
                        <a:t> import </a:t>
                      </a:r>
                      <a:r>
                        <a:rPr lang="en-US" sz="1800" b="1" kern="1200" dirty="0" err="1">
                          <a:solidFill>
                            <a:schemeClr val="tx1"/>
                          </a:solidFill>
                          <a:effectLst/>
                        </a:rPr>
                        <a:t>LcdApi</a:t>
                      </a:r>
                      <a:endParaRPr lang="en-US" sz="1800" b="1" kern="1200" dirty="0">
                        <a:solidFill>
                          <a:schemeClr val="tx1"/>
                        </a:solidFill>
                        <a:effectLst/>
                      </a:endParaRPr>
                    </a:p>
                    <a:p>
                      <a:r>
                        <a:rPr lang="en-US" sz="1800" b="1" kern="1200" dirty="0">
                          <a:solidFill>
                            <a:schemeClr val="tx1"/>
                          </a:solidFill>
                          <a:effectLst/>
                        </a:rPr>
                        <a:t>from i2c_lcd import I2cLcd</a:t>
                      </a:r>
                    </a:p>
                    <a:p>
                      <a:r>
                        <a:rPr lang="en-US" sz="1800" b="1" kern="1200" dirty="0">
                          <a:solidFill>
                            <a:schemeClr val="tx1"/>
                          </a:solidFill>
                          <a:effectLst/>
                        </a:rPr>
                        <a:t>from time import sleep</a:t>
                      </a:r>
                    </a:p>
                    <a:p>
                      <a:r>
                        <a:rPr lang="en-US" sz="1800" b="1" kern="1200" dirty="0">
                          <a:solidFill>
                            <a:schemeClr val="tx1"/>
                          </a:solidFill>
                          <a:effectLst/>
                        </a:rPr>
                        <a:t>from hcsr04 import HCSR04</a:t>
                      </a:r>
                      <a:br>
                        <a:rPr lang="en-US" sz="1800" b="1" kern="1200" dirty="0">
                          <a:solidFill>
                            <a:schemeClr val="tx1"/>
                          </a:solidFill>
                          <a:effectLst/>
                        </a:rPr>
                      </a:br>
                      <a:r>
                        <a:rPr lang="en-US" sz="1800" b="1" kern="1200" dirty="0">
                          <a:solidFill>
                            <a:schemeClr val="tx1"/>
                          </a:solidFill>
                          <a:effectLst/>
                        </a:rPr>
                        <a:t># I2C LCD sensor and parameters</a:t>
                      </a:r>
                    </a:p>
                    <a:p>
                      <a:r>
                        <a:rPr lang="en-US" sz="1800" b="1" kern="1200" dirty="0">
                          <a:solidFill>
                            <a:schemeClr val="tx1"/>
                          </a:solidFill>
                          <a:effectLst/>
                        </a:rPr>
                        <a:t>I2C_ADDR = 0x27</a:t>
                      </a:r>
                    </a:p>
                    <a:p>
                      <a:r>
                        <a:rPr lang="en-US" sz="1800" b="1" kern="1200" dirty="0" err="1">
                          <a:solidFill>
                            <a:schemeClr val="tx1"/>
                          </a:solidFill>
                          <a:effectLst/>
                        </a:rPr>
                        <a:t>totalRows</a:t>
                      </a:r>
                      <a:r>
                        <a:rPr lang="en-US" sz="1800" b="1" kern="1200" dirty="0">
                          <a:solidFill>
                            <a:schemeClr val="tx1"/>
                          </a:solidFill>
                          <a:effectLst/>
                        </a:rPr>
                        <a:t> = 2</a:t>
                      </a:r>
                    </a:p>
                    <a:p>
                      <a:r>
                        <a:rPr lang="en-US" sz="1800" b="1" kern="1200" dirty="0" err="1">
                          <a:solidFill>
                            <a:schemeClr val="tx1"/>
                          </a:solidFill>
                          <a:effectLst/>
                        </a:rPr>
                        <a:t>totalColumns</a:t>
                      </a:r>
                      <a:r>
                        <a:rPr lang="en-US" sz="1800" b="1" kern="1200" dirty="0">
                          <a:solidFill>
                            <a:schemeClr val="tx1"/>
                          </a:solidFill>
                          <a:effectLst/>
                        </a:rPr>
                        <a:t> = 16</a:t>
                      </a:r>
                      <a:br>
                        <a:rPr lang="en-US" sz="1800" b="1" kern="1200" dirty="0">
                          <a:solidFill>
                            <a:schemeClr val="tx1"/>
                          </a:solidFill>
                          <a:effectLst/>
                        </a:rPr>
                      </a:br>
                      <a:r>
                        <a:rPr lang="en-US" sz="1800" b="1" kern="1200" dirty="0">
                          <a:solidFill>
                            <a:schemeClr val="tx1"/>
                          </a:solidFill>
                          <a:effectLst/>
                        </a:rPr>
                        <a:t>i2c = SoftI2C(</a:t>
                      </a:r>
                      <a:r>
                        <a:rPr lang="en-US" sz="1800" b="1" kern="1200" dirty="0" err="1">
                          <a:solidFill>
                            <a:schemeClr val="tx1"/>
                          </a:solidFill>
                          <a:effectLst/>
                        </a:rPr>
                        <a:t>scl</a:t>
                      </a:r>
                      <a:r>
                        <a:rPr lang="en-US" sz="1800" b="1" kern="1200" dirty="0">
                          <a:solidFill>
                            <a:schemeClr val="tx1"/>
                          </a:solidFill>
                          <a:effectLst/>
                        </a:rPr>
                        <a:t>=Pin(23), </a:t>
                      </a:r>
                      <a:r>
                        <a:rPr lang="en-US" sz="1800" b="1" kern="1200" dirty="0" err="1">
                          <a:solidFill>
                            <a:schemeClr val="tx1"/>
                          </a:solidFill>
                          <a:effectLst/>
                        </a:rPr>
                        <a:t>sda</a:t>
                      </a:r>
                      <a:r>
                        <a:rPr lang="en-US" sz="1800" b="1" kern="1200" dirty="0">
                          <a:solidFill>
                            <a:schemeClr val="tx1"/>
                          </a:solidFill>
                          <a:effectLst/>
                        </a:rPr>
                        <a:t>=Pin(22), </a:t>
                      </a:r>
                      <a:r>
                        <a:rPr lang="en-US" sz="1800" b="1" kern="1200" dirty="0" err="1">
                          <a:solidFill>
                            <a:schemeClr val="tx1"/>
                          </a:solidFill>
                          <a:effectLst/>
                        </a:rPr>
                        <a:t>freq</a:t>
                      </a:r>
                      <a:r>
                        <a:rPr lang="en-US" sz="1800" b="1" kern="1200" dirty="0">
                          <a:solidFill>
                            <a:schemeClr val="tx1"/>
                          </a:solidFill>
                          <a:effectLst/>
                        </a:rPr>
                        <a:t>=5000)     #initializing the I2C method for ESP32</a:t>
                      </a:r>
                    </a:p>
                    <a:p>
                      <a:r>
                        <a:rPr lang="en-US" sz="1800" b="1" kern="1200" dirty="0">
                          <a:solidFill>
                            <a:schemeClr val="tx1"/>
                          </a:solidFill>
                          <a:effectLst/>
                        </a:rPr>
                        <a:t>lcd = I2cLcd(i2c, I2C_ADDR, </a:t>
                      </a:r>
                      <a:r>
                        <a:rPr lang="en-US" sz="1800" b="1" kern="1200" dirty="0" err="1">
                          <a:solidFill>
                            <a:schemeClr val="tx1"/>
                          </a:solidFill>
                          <a:effectLst/>
                        </a:rPr>
                        <a:t>totalRows</a:t>
                      </a:r>
                      <a:r>
                        <a:rPr lang="en-US" sz="1800" b="1" kern="1200" dirty="0">
                          <a:solidFill>
                            <a:schemeClr val="tx1"/>
                          </a:solidFill>
                          <a:effectLst/>
                        </a:rPr>
                        <a:t>, </a:t>
                      </a:r>
                      <a:r>
                        <a:rPr lang="en-US" sz="1800" b="1" kern="1200" dirty="0" err="1">
                          <a:solidFill>
                            <a:schemeClr val="tx1"/>
                          </a:solidFill>
                          <a:effectLst/>
                        </a:rPr>
                        <a:t>totalColumns</a:t>
                      </a:r>
                      <a:r>
                        <a:rPr lang="en-US" sz="1800" b="1" kern="1200" dirty="0">
                          <a:solidFill>
                            <a:schemeClr val="tx1"/>
                          </a:solidFill>
                          <a:effectLst/>
                        </a:rPr>
                        <a:t>)</a:t>
                      </a:r>
                    </a:p>
                    <a:p>
                      <a:br>
                        <a:rPr lang="en-US" sz="1800" b="1" kern="1200" dirty="0">
                          <a:solidFill>
                            <a:schemeClr val="tx1"/>
                          </a:solidFill>
                          <a:effectLst/>
                        </a:rPr>
                      </a:br>
                      <a:r>
                        <a:rPr lang="en-US" sz="1800" b="1" kern="1200" dirty="0" err="1">
                          <a:solidFill>
                            <a:schemeClr val="tx1"/>
                          </a:solidFill>
                          <a:effectLst/>
                        </a:rPr>
                        <a:t>lcd.putstr</a:t>
                      </a:r>
                      <a:r>
                        <a:rPr lang="en-US" sz="1800" b="1" kern="1200" dirty="0">
                          <a:solidFill>
                            <a:schemeClr val="tx1"/>
                          </a:solidFill>
                          <a:effectLst/>
                        </a:rPr>
                        <a:t>("WELCOME")</a:t>
                      </a:r>
                    </a:p>
                    <a:p>
                      <a:r>
                        <a:rPr lang="en-US" sz="1800" b="1" kern="1200" dirty="0">
                          <a:solidFill>
                            <a:schemeClr val="tx1"/>
                          </a:solidFill>
                          <a:effectLst/>
                        </a:rPr>
                        <a:t>sleep(2)</a:t>
                      </a:r>
                    </a:p>
                    <a:p>
                      <a:r>
                        <a:rPr lang="en-US" sz="1800" b="1" kern="1200" dirty="0" err="1">
                          <a:solidFill>
                            <a:schemeClr val="tx1"/>
                          </a:solidFill>
                          <a:effectLst/>
                        </a:rPr>
                        <a:t>lcd.clear</a:t>
                      </a:r>
                      <a:r>
                        <a:rPr lang="en-US" sz="1800" b="1" kern="1200" dirty="0">
                          <a:solidFill>
                            <a:schemeClr val="tx1"/>
                          </a:solidFill>
                          <a:effectLst/>
                        </a:rPr>
                        <a:t>()</a:t>
                      </a:r>
                    </a:p>
                    <a:p>
                      <a:r>
                        <a:rPr lang="en-US" sz="1800" b="1" kern="1200" dirty="0" err="1">
                          <a:solidFill>
                            <a:schemeClr val="tx1"/>
                          </a:solidFill>
                          <a:effectLst/>
                        </a:rPr>
                        <a:t>lcd.putstr</a:t>
                      </a:r>
                      <a:r>
                        <a:rPr lang="en-US" sz="1800" b="1" kern="1200" dirty="0">
                          <a:solidFill>
                            <a:schemeClr val="tx1"/>
                          </a:solidFill>
                          <a:effectLst/>
                        </a:rPr>
                        <a:t>("Project LAMBDA")</a:t>
                      </a:r>
                    </a:p>
                    <a:p>
                      <a:r>
                        <a:rPr lang="en-US" sz="1800" b="1" kern="1200" dirty="0">
                          <a:solidFill>
                            <a:schemeClr val="tx1"/>
                          </a:solidFill>
                          <a:effectLst/>
                        </a:rPr>
                        <a:t>sleep(2)</a:t>
                      </a:r>
                    </a:p>
                    <a:p>
                      <a:r>
                        <a:rPr lang="en-US" sz="1800" b="1" kern="1200" dirty="0" err="1">
                          <a:solidFill>
                            <a:schemeClr val="tx1"/>
                          </a:solidFill>
                          <a:effectLst/>
                        </a:rPr>
                        <a:t>lcd.clear</a:t>
                      </a:r>
                      <a:r>
                        <a:rPr lang="en-US" sz="1800" b="1" kern="1200" dirty="0">
                          <a:solidFill>
                            <a:schemeClr val="tx1"/>
                          </a:solidFill>
                          <a:effectLst/>
                        </a:rPr>
                        <a:t>()</a:t>
                      </a:r>
                    </a:p>
                    <a:p>
                      <a:r>
                        <a:rPr lang="en-US" sz="1800" b="1" kern="1200" dirty="0">
                          <a:solidFill>
                            <a:schemeClr val="tx1"/>
                          </a:solidFill>
                          <a:effectLst/>
                          <a:latin typeface="+mn-lt"/>
                          <a:ea typeface="+mn-ea"/>
                          <a:cs typeface="+mn-cs"/>
                        </a:rPr>
                        <a:t># HCSR04 Sensor and parameters</a:t>
                      </a:r>
                    </a:p>
                    <a:p>
                      <a:r>
                        <a:rPr lang="en-US" sz="1800" b="1" kern="1200" dirty="0">
                          <a:solidFill>
                            <a:schemeClr val="tx1"/>
                          </a:solidFill>
                          <a:effectLst/>
                          <a:latin typeface="+mn-lt"/>
                          <a:ea typeface="+mn-ea"/>
                          <a:cs typeface="+mn-cs"/>
                        </a:rPr>
                        <a:t>sensor = HCSR04(</a:t>
                      </a:r>
                      <a:r>
                        <a:rPr lang="en-US" sz="1800" b="1" kern="1200" dirty="0" err="1">
                          <a:solidFill>
                            <a:schemeClr val="tx1"/>
                          </a:solidFill>
                          <a:effectLst/>
                          <a:latin typeface="+mn-lt"/>
                          <a:ea typeface="+mn-ea"/>
                          <a:cs typeface="+mn-cs"/>
                        </a:rPr>
                        <a:t>trigger_pin</a:t>
                      </a:r>
                      <a:r>
                        <a:rPr lang="en-US" sz="1800" b="1" kern="1200" dirty="0">
                          <a:solidFill>
                            <a:schemeClr val="tx1"/>
                          </a:solidFill>
                          <a:effectLst/>
                          <a:latin typeface="+mn-lt"/>
                          <a:ea typeface="+mn-ea"/>
                          <a:cs typeface="+mn-cs"/>
                        </a:rPr>
                        <a:t>=5, </a:t>
                      </a:r>
                      <a:r>
                        <a:rPr lang="en-US" sz="1800" b="1" kern="1200" dirty="0" err="1">
                          <a:solidFill>
                            <a:schemeClr val="tx1"/>
                          </a:solidFill>
                          <a:effectLst/>
                          <a:latin typeface="+mn-lt"/>
                          <a:ea typeface="+mn-ea"/>
                          <a:cs typeface="+mn-cs"/>
                        </a:rPr>
                        <a:t>echo_pin</a:t>
                      </a:r>
                      <a:r>
                        <a:rPr lang="en-US" sz="1800" b="1" kern="1200" dirty="0">
                          <a:solidFill>
                            <a:schemeClr val="tx1"/>
                          </a:solidFill>
                          <a:effectLst/>
                          <a:latin typeface="+mn-lt"/>
                          <a:ea typeface="+mn-ea"/>
                          <a:cs typeface="+mn-cs"/>
                        </a:rPr>
                        <a:t>=18, </a:t>
                      </a:r>
                      <a:r>
                        <a:rPr lang="en-US" sz="1800" b="1" kern="1200" dirty="0" err="1">
                          <a:solidFill>
                            <a:schemeClr val="tx1"/>
                          </a:solidFill>
                          <a:effectLst/>
                          <a:latin typeface="+mn-lt"/>
                          <a:ea typeface="+mn-ea"/>
                          <a:cs typeface="+mn-cs"/>
                        </a:rPr>
                        <a:t>echo_timeout_us</a:t>
                      </a:r>
                      <a:r>
                        <a:rPr lang="en-US" sz="1800" b="1" kern="1200" dirty="0">
                          <a:solidFill>
                            <a:schemeClr val="tx1"/>
                          </a:solidFill>
                          <a:effectLst/>
                          <a:latin typeface="+mn-lt"/>
                          <a:ea typeface="+mn-ea"/>
                          <a:cs typeface="+mn-cs"/>
                        </a:rPr>
                        <a:t>=10000)</a:t>
                      </a:r>
                      <a:br>
                        <a:rPr lang="en-US" sz="1800" b="1" kern="1200" dirty="0">
                          <a:solidFill>
                            <a:schemeClr val="tx1"/>
                          </a:solidFill>
                          <a:effectLst/>
                          <a:latin typeface="+mn-lt"/>
                          <a:ea typeface="+mn-ea"/>
                          <a:cs typeface="+mn-cs"/>
                        </a:rPr>
                      </a:br>
                      <a:r>
                        <a:rPr lang="en-US" sz="1800" b="1" kern="1200" dirty="0">
                          <a:solidFill>
                            <a:schemeClr val="tx1"/>
                          </a:solidFill>
                          <a:effectLst/>
                          <a:latin typeface="+mn-lt"/>
                          <a:ea typeface="+mn-ea"/>
                          <a:cs typeface="+mn-cs"/>
                        </a:rPr>
                        <a:t>servo = PWM (Pin(18), </a:t>
                      </a:r>
                      <a:r>
                        <a:rPr lang="en-US" sz="1800" b="1" kern="1200" dirty="0" err="1">
                          <a:solidFill>
                            <a:schemeClr val="tx1"/>
                          </a:solidFill>
                          <a:effectLst/>
                          <a:latin typeface="+mn-lt"/>
                          <a:ea typeface="+mn-ea"/>
                          <a:cs typeface="+mn-cs"/>
                        </a:rPr>
                        <a:t>freq</a:t>
                      </a:r>
                      <a:r>
                        <a:rPr lang="en-US" sz="1800" b="1" kern="1200" dirty="0">
                          <a:solidFill>
                            <a:schemeClr val="tx1"/>
                          </a:solidFill>
                          <a:effectLst/>
                          <a:latin typeface="+mn-lt"/>
                          <a:ea typeface="+mn-ea"/>
                          <a:cs typeface="+mn-cs"/>
                        </a:rPr>
                        <a:t>=50)</a:t>
                      </a:r>
                    </a:p>
                    <a:p>
                      <a:endParaRPr lang="en-US" sz="1800" b="1" kern="1200" dirty="0">
                        <a:solidFill>
                          <a:schemeClr val="tx1"/>
                        </a:solidFill>
                        <a:effectLst/>
                      </a:endParaRPr>
                    </a:p>
                    <a:p>
                      <a:endParaRPr lang="en-US" b="1" dirty="0">
                        <a:solidFill>
                          <a:schemeClr val="tx1"/>
                        </a:solidFill>
                      </a:endParaRPr>
                    </a:p>
                  </a:txBody>
                  <a:tcPr/>
                </a:tc>
                <a:extLst>
                  <a:ext uri="{0D108BD9-81ED-4DB2-BD59-A6C34878D82A}">
                    <a16:rowId xmlns:a16="http://schemas.microsoft.com/office/drawing/2014/main" val="3317330100"/>
                  </a:ext>
                </a:extLst>
              </a:tr>
            </a:tbl>
          </a:graphicData>
        </a:graphic>
      </p:graphicFrame>
    </p:spTree>
    <p:extLst>
      <p:ext uri="{BB962C8B-B14F-4D97-AF65-F5344CB8AC3E}">
        <p14:creationId xmlns:p14="http://schemas.microsoft.com/office/powerpoint/2010/main" val="19304154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7" name="Picture 2"/>
          <p:cNvPicPr/>
          <p:nvPr/>
        </p:nvPicPr>
        <p:blipFill>
          <a:blip r:embed="rId2">
            <a:lum bright="70000" contrast="-70000"/>
          </a:blip>
          <a:stretch/>
        </p:blipFill>
        <p:spPr>
          <a:xfrm>
            <a:off x="2852640" y="1302840"/>
            <a:ext cx="5900400" cy="4552560"/>
          </a:xfrm>
          <a:prstGeom prst="rect">
            <a:avLst/>
          </a:prstGeom>
          <a:ln w="0">
            <a:noFill/>
          </a:ln>
        </p:spPr>
      </p:pic>
      <p:sp>
        <p:nvSpPr>
          <p:cNvPr id="178" name="PlaceHolder 1"/>
          <p:cNvSpPr>
            <a:spLocks noGrp="1"/>
          </p:cNvSpPr>
          <p:nvPr>
            <p:ph type="title"/>
          </p:nvPr>
        </p:nvSpPr>
        <p:spPr>
          <a:xfrm>
            <a:off x="8458200" y="2469240"/>
            <a:ext cx="365760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cap="all" spc="199" dirty="0">
                <a:solidFill>
                  <a:srgbClr val="262626"/>
                </a:solidFill>
                <a:latin typeface="Gill Sans MT"/>
              </a:rPr>
              <a:t>MAIN.PY 2</a:t>
            </a:r>
            <a:endParaRPr lang="en-US" sz="2800" b="0" strike="noStrike" spc="-1" dirty="0">
              <a:solidFill>
                <a:srgbClr val="000000"/>
              </a:solidFill>
              <a:latin typeface="Gill Sans MT"/>
            </a:endParaRPr>
          </a:p>
        </p:txBody>
      </p:sp>
      <p:sp>
        <p:nvSpPr>
          <p:cNvPr id="179" name="Slide Number Placeholder 5"/>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8BB46B68-BB78-45D3-9337-525D3B618F5F}" type="slidenum">
              <a:rPr lang="en-US" sz="1100" b="0" strike="noStrike" spc="-1">
                <a:solidFill>
                  <a:srgbClr val="FFFFFF"/>
                </a:solidFill>
                <a:latin typeface="Gill Sans MT"/>
              </a:rPr>
              <a:t>13</a:t>
            </a:fld>
            <a:endParaRPr lang="en-US" sz="1100" b="0" strike="noStrike" spc="-1">
              <a:latin typeface="Arial"/>
            </a:endParaRPr>
          </a:p>
        </p:txBody>
      </p:sp>
      <p:graphicFrame>
        <p:nvGraphicFramePr>
          <p:cNvPr id="6" name="Table 2">
            <a:extLst>
              <a:ext uri="{FF2B5EF4-FFF2-40B4-BE49-F238E27FC236}">
                <a16:creationId xmlns:a16="http://schemas.microsoft.com/office/drawing/2014/main" id="{3E423900-8B17-E075-3BB6-7EAB1DDC23B2}"/>
              </a:ext>
            </a:extLst>
          </p:cNvPr>
          <p:cNvGraphicFramePr>
            <a:graphicFrameLocks noGrp="1"/>
          </p:cNvGraphicFramePr>
          <p:nvPr>
            <p:extLst>
              <p:ext uri="{D42A27DB-BD31-4B8C-83A1-F6EECF244321}">
                <p14:modId xmlns:p14="http://schemas.microsoft.com/office/powerpoint/2010/main" val="3135854999"/>
              </p:ext>
            </p:extLst>
          </p:nvPr>
        </p:nvGraphicFramePr>
        <p:xfrm>
          <a:off x="203200" y="228600"/>
          <a:ext cx="8128000" cy="7223760"/>
        </p:xfrm>
        <a:graphic>
          <a:graphicData uri="http://schemas.openxmlformats.org/drawingml/2006/table">
            <a:tbl>
              <a:tblPr firstRow="1" bandRow="1">
                <a:tableStyleId>{616DA210-FB5B-4158-B5E0-FEB733F419BA}</a:tableStyleId>
              </a:tblPr>
              <a:tblGrid>
                <a:gridCol w="8128000">
                  <a:extLst>
                    <a:ext uri="{9D8B030D-6E8A-4147-A177-3AD203B41FA5}">
                      <a16:colId xmlns:a16="http://schemas.microsoft.com/office/drawing/2014/main" val="3999749149"/>
                    </a:ext>
                  </a:extLst>
                </a:gridCol>
              </a:tblGrid>
              <a:tr h="6523892">
                <a:tc>
                  <a:txBody>
                    <a:bodyPr/>
                    <a:lstStyle/>
                    <a:p>
                      <a:r>
                        <a:rPr lang="en-US" sz="1800" b="1" kern="1200" dirty="0">
                          <a:solidFill>
                            <a:schemeClr val="tx1"/>
                          </a:solidFill>
                          <a:effectLst/>
                          <a:latin typeface="+mn-lt"/>
                          <a:ea typeface="+mn-ea"/>
                          <a:cs typeface="+mn-cs"/>
                        </a:rPr>
                        <a:t>start = </a:t>
                      </a:r>
                      <a:r>
                        <a:rPr lang="en-US" sz="1800" b="1" kern="1200" dirty="0" err="1">
                          <a:solidFill>
                            <a:schemeClr val="tx1"/>
                          </a:solidFill>
                          <a:effectLst/>
                          <a:latin typeface="+mn-lt"/>
                          <a:ea typeface="+mn-ea"/>
                          <a:cs typeface="+mn-cs"/>
                        </a:rPr>
                        <a:t>time.time</a:t>
                      </a:r>
                      <a:r>
                        <a:rPr lang="en-US" sz="1800" b="1" kern="1200" dirty="0">
                          <a:solidFill>
                            <a:schemeClr val="tx1"/>
                          </a:solidFill>
                          <a:effectLst/>
                          <a:latin typeface="+mn-lt"/>
                          <a:ea typeface="+mn-ea"/>
                          <a:cs typeface="+mn-cs"/>
                        </a:rPr>
                        <a:t>()</a:t>
                      </a:r>
                      <a:br>
                        <a:rPr lang="en-US" sz="1800" b="1" kern="1200" dirty="0">
                          <a:solidFill>
                            <a:schemeClr val="tx1"/>
                          </a:solidFill>
                          <a:effectLst/>
                          <a:latin typeface="+mn-lt"/>
                          <a:ea typeface="+mn-ea"/>
                          <a:cs typeface="+mn-cs"/>
                        </a:rPr>
                      </a:br>
                      <a:r>
                        <a:rPr lang="en-US" sz="1800" b="1" kern="1200" dirty="0">
                          <a:solidFill>
                            <a:schemeClr val="tx1"/>
                          </a:solidFill>
                          <a:effectLst/>
                          <a:latin typeface="+mn-lt"/>
                          <a:ea typeface="+mn-ea"/>
                          <a:cs typeface="+mn-cs"/>
                        </a:rPr>
                        <a:t>while True:</a:t>
                      </a:r>
                    </a:p>
                    <a:p>
                      <a:r>
                        <a:rPr lang="en-US" sz="1800" b="1" kern="1200" dirty="0">
                          <a:solidFill>
                            <a:schemeClr val="tx1"/>
                          </a:solidFill>
                          <a:effectLst/>
                          <a:latin typeface="+mn-lt"/>
                          <a:ea typeface="+mn-ea"/>
                          <a:cs typeface="+mn-cs"/>
                        </a:rPr>
                        <a:t>  distance = </a:t>
                      </a:r>
                      <a:r>
                        <a:rPr lang="en-US" sz="1800" b="1" kern="1200" dirty="0" err="1">
                          <a:solidFill>
                            <a:schemeClr val="tx1"/>
                          </a:solidFill>
                          <a:effectLst/>
                          <a:latin typeface="+mn-lt"/>
                          <a:ea typeface="+mn-ea"/>
                          <a:cs typeface="+mn-cs"/>
                        </a:rPr>
                        <a:t>sensor.distance_cm</a:t>
                      </a:r>
                      <a:r>
                        <a:rPr lang="en-US" sz="1800" b="1" kern="1200" dirty="0">
                          <a:solidFill>
                            <a:schemeClr val="tx1"/>
                          </a:solidFill>
                          <a:effectLst/>
                          <a:latin typeface="+mn-lt"/>
                          <a:ea typeface="+mn-ea"/>
                          <a:cs typeface="+mn-cs"/>
                        </a:rPr>
                        <a:t>()</a:t>
                      </a:r>
                    </a:p>
                    <a:p>
                      <a:r>
                        <a:rPr lang="en-US" sz="1800" b="1" kern="1200" dirty="0">
                          <a:solidFill>
                            <a:schemeClr val="tx1"/>
                          </a:solidFill>
                          <a:effectLst/>
                          <a:latin typeface="+mn-lt"/>
                          <a:ea typeface="+mn-ea"/>
                          <a:cs typeface="+mn-cs"/>
                        </a:rPr>
                        <a:t>  sleep(1)</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servo.duty</a:t>
                      </a:r>
                      <a:r>
                        <a:rPr lang="en-US" sz="1800" b="1" kern="1200" dirty="0">
                          <a:solidFill>
                            <a:schemeClr val="tx1"/>
                          </a:solidFill>
                          <a:effectLst/>
                          <a:latin typeface="+mn-lt"/>
                          <a:ea typeface="+mn-ea"/>
                          <a:cs typeface="+mn-cs"/>
                        </a:rPr>
                        <a:t>(1)</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lcd.clear</a:t>
                      </a:r>
                      <a:r>
                        <a:rPr lang="en-US" sz="1800" b="1" kern="1200" dirty="0">
                          <a:solidFill>
                            <a:schemeClr val="tx1"/>
                          </a:solidFill>
                          <a:effectLst/>
                          <a:latin typeface="+mn-lt"/>
                          <a:ea typeface="+mn-ea"/>
                          <a:cs typeface="+mn-cs"/>
                        </a:rPr>
                        <a:t>()</a:t>
                      </a:r>
                    </a:p>
                    <a:p>
                      <a:r>
                        <a:rPr lang="en-US" sz="1800" b="1" kern="1200" dirty="0">
                          <a:solidFill>
                            <a:schemeClr val="tx1"/>
                          </a:solidFill>
                          <a:effectLst/>
                          <a:latin typeface="+mn-lt"/>
                          <a:ea typeface="+mn-ea"/>
                          <a:cs typeface="+mn-cs"/>
                        </a:rPr>
                        <a:t>  end = </a:t>
                      </a:r>
                      <a:r>
                        <a:rPr lang="en-US" sz="1800" b="1" kern="1200" dirty="0" err="1">
                          <a:solidFill>
                            <a:schemeClr val="tx1"/>
                          </a:solidFill>
                          <a:effectLst/>
                          <a:latin typeface="+mn-lt"/>
                          <a:ea typeface="+mn-ea"/>
                          <a:cs typeface="+mn-cs"/>
                        </a:rPr>
                        <a:t>time.time</a:t>
                      </a:r>
                      <a:r>
                        <a:rPr lang="en-US" sz="1800" b="1" kern="1200" dirty="0">
                          <a:solidFill>
                            <a:schemeClr val="tx1"/>
                          </a:solidFill>
                          <a:effectLst/>
                          <a:latin typeface="+mn-lt"/>
                          <a:ea typeface="+mn-ea"/>
                          <a:cs typeface="+mn-cs"/>
                        </a:rPr>
                        <a:t>()</a:t>
                      </a:r>
                    </a:p>
                    <a:p>
                      <a:r>
                        <a:rPr lang="en-US" sz="1800" b="1" kern="1200" dirty="0">
                          <a:solidFill>
                            <a:schemeClr val="tx1"/>
                          </a:solidFill>
                          <a:effectLst/>
                          <a:latin typeface="+mn-lt"/>
                          <a:ea typeface="+mn-ea"/>
                          <a:cs typeface="+mn-cs"/>
                        </a:rPr>
                        <a:t>  sleep(1)</a:t>
                      </a:r>
                    </a:p>
                    <a:p>
                      <a:r>
                        <a:rPr lang="en-US" sz="1800" b="1" kern="1200" dirty="0">
                          <a:solidFill>
                            <a:schemeClr val="tx1"/>
                          </a:solidFill>
                          <a:effectLst/>
                          <a:latin typeface="+mn-lt"/>
                          <a:ea typeface="+mn-ea"/>
                          <a:cs typeface="+mn-cs"/>
                        </a:rPr>
                        <a:t>  if (distance&lt;40):</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lcd.putstr</a:t>
                      </a:r>
                      <a:r>
                        <a:rPr lang="en-US" sz="1800" b="1" kern="1200" dirty="0">
                          <a:solidFill>
                            <a:schemeClr val="tx1"/>
                          </a:solidFill>
                          <a:effectLst/>
                          <a:latin typeface="+mn-lt"/>
                          <a:ea typeface="+mn-ea"/>
                          <a:cs typeface="+mn-cs"/>
                        </a:rPr>
                        <a:t>("Lock enabled.")</a:t>
                      </a:r>
                    </a:p>
                    <a:p>
                      <a:r>
                        <a:rPr lang="en-US" sz="1800" b="1" kern="1200" dirty="0">
                          <a:solidFill>
                            <a:schemeClr val="tx1"/>
                          </a:solidFill>
                          <a:effectLst/>
                          <a:latin typeface="+mn-lt"/>
                          <a:ea typeface="+mn-ea"/>
                          <a:cs typeface="+mn-cs"/>
                        </a:rPr>
                        <a:t>    sleep(2)</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lcd.clear</a:t>
                      </a:r>
                      <a:r>
                        <a:rPr lang="en-US" sz="1800" b="1" kern="1200" dirty="0">
                          <a:solidFill>
                            <a:schemeClr val="tx1"/>
                          </a:solidFill>
                          <a:effectLst/>
                          <a:latin typeface="+mn-lt"/>
                          <a:ea typeface="+mn-ea"/>
                          <a:cs typeface="+mn-cs"/>
                        </a:rPr>
                        <a:t>()</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servo.duty</a:t>
                      </a:r>
                      <a:r>
                        <a:rPr lang="en-US" sz="1800" b="1" kern="1200" dirty="0">
                          <a:solidFill>
                            <a:schemeClr val="tx1"/>
                          </a:solidFill>
                          <a:effectLst/>
                          <a:latin typeface="+mn-lt"/>
                          <a:ea typeface="+mn-ea"/>
                          <a:cs typeface="+mn-cs"/>
                        </a:rPr>
                        <a:t>(90)</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elif</a:t>
                      </a:r>
                      <a:r>
                        <a:rPr lang="en-US" sz="1800" b="1" kern="1200" dirty="0">
                          <a:solidFill>
                            <a:schemeClr val="tx1"/>
                          </a:solidFill>
                          <a:effectLst/>
                          <a:latin typeface="+mn-lt"/>
                          <a:ea typeface="+mn-ea"/>
                          <a:cs typeface="+mn-cs"/>
                        </a:rPr>
                        <a:t>((end - start) &gt; 100):</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lcd.putstr</a:t>
                      </a:r>
                      <a:r>
                        <a:rPr lang="en-US" sz="1800" b="1" kern="1200" dirty="0">
                          <a:solidFill>
                            <a:schemeClr val="tx1"/>
                          </a:solidFill>
                          <a:effectLst/>
                          <a:latin typeface="+mn-lt"/>
                          <a:ea typeface="+mn-ea"/>
                          <a:cs typeface="+mn-cs"/>
                        </a:rPr>
                        <a:t>("Lock enabled.")</a:t>
                      </a:r>
                    </a:p>
                    <a:p>
                      <a:r>
                        <a:rPr lang="en-US" sz="1800" b="1" kern="1200" dirty="0">
                          <a:solidFill>
                            <a:schemeClr val="tx1"/>
                          </a:solidFill>
                          <a:effectLst/>
                          <a:latin typeface="+mn-lt"/>
                          <a:ea typeface="+mn-ea"/>
                          <a:cs typeface="+mn-cs"/>
                        </a:rPr>
                        <a:t>    sleep(2)</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lcd.clear</a:t>
                      </a:r>
                      <a:r>
                        <a:rPr lang="en-US" sz="1800" b="1" kern="1200" dirty="0">
                          <a:solidFill>
                            <a:schemeClr val="tx1"/>
                          </a:solidFill>
                          <a:effectLst/>
                          <a:latin typeface="+mn-lt"/>
                          <a:ea typeface="+mn-ea"/>
                          <a:cs typeface="+mn-cs"/>
                        </a:rPr>
                        <a:t>()</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servo.duty</a:t>
                      </a:r>
                      <a:r>
                        <a:rPr lang="en-US" sz="1800" b="1" kern="1200" dirty="0">
                          <a:solidFill>
                            <a:schemeClr val="tx1"/>
                          </a:solidFill>
                          <a:effectLst/>
                          <a:latin typeface="+mn-lt"/>
                          <a:ea typeface="+mn-ea"/>
                          <a:cs typeface="+mn-cs"/>
                        </a:rPr>
                        <a:t>(90)</a:t>
                      </a:r>
                    </a:p>
                    <a:p>
                      <a:r>
                        <a:rPr lang="en-US" sz="1800" b="1" kern="1200" dirty="0">
                          <a:solidFill>
                            <a:schemeClr val="tx1"/>
                          </a:solidFill>
                          <a:effectLst/>
                          <a:latin typeface="+mn-lt"/>
                          <a:ea typeface="+mn-ea"/>
                          <a:cs typeface="+mn-cs"/>
                        </a:rPr>
                        <a:t>    end = 0</a:t>
                      </a:r>
                    </a:p>
                    <a:p>
                      <a:r>
                        <a:rPr lang="en-US" sz="1800" b="1" kern="1200" dirty="0">
                          <a:solidFill>
                            <a:schemeClr val="tx1"/>
                          </a:solidFill>
                          <a:effectLst/>
                          <a:latin typeface="+mn-lt"/>
                          <a:ea typeface="+mn-ea"/>
                          <a:cs typeface="+mn-cs"/>
                        </a:rPr>
                        <a:t>  else:</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lcd.putstr</a:t>
                      </a:r>
                      <a:r>
                        <a:rPr lang="en-US" sz="1800" b="1" kern="1200" dirty="0">
                          <a:solidFill>
                            <a:schemeClr val="tx1"/>
                          </a:solidFill>
                          <a:effectLst/>
                          <a:latin typeface="+mn-lt"/>
                          <a:ea typeface="+mn-ea"/>
                          <a:cs typeface="+mn-cs"/>
                        </a:rPr>
                        <a:t>("Lock disabled.")</a:t>
                      </a:r>
                    </a:p>
                    <a:p>
                      <a:r>
                        <a:rPr lang="en-US" sz="1800" b="1" kern="1200" dirty="0">
                          <a:solidFill>
                            <a:schemeClr val="tx1"/>
                          </a:solidFill>
                          <a:effectLst/>
                          <a:latin typeface="+mn-lt"/>
                          <a:ea typeface="+mn-ea"/>
                          <a:cs typeface="+mn-cs"/>
                        </a:rPr>
                        <a:t>    sleep(2)</a:t>
                      </a:r>
                    </a:p>
                    <a:p>
                      <a:r>
                        <a:rPr lang="en-US" sz="1800" b="1" kern="1200" dirty="0">
                          <a:solidFill>
                            <a:schemeClr val="tx1"/>
                          </a:solidFill>
                          <a:effectLst/>
                          <a:latin typeface="+mn-lt"/>
                          <a:ea typeface="+mn-ea"/>
                          <a:cs typeface="+mn-cs"/>
                        </a:rPr>
                        <a:t>    </a:t>
                      </a:r>
                      <a:r>
                        <a:rPr lang="en-US" sz="1800" b="1" kern="1200" dirty="0" err="1">
                          <a:solidFill>
                            <a:schemeClr val="tx1"/>
                          </a:solidFill>
                          <a:effectLst/>
                          <a:latin typeface="+mn-lt"/>
                          <a:ea typeface="+mn-ea"/>
                          <a:cs typeface="+mn-cs"/>
                        </a:rPr>
                        <a:t>servo.duty</a:t>
                      </a:r>
                      <a:r>
                        <a:rPr lang="en-US" sz="1800" b="1" kern="1200" dirty="0">
                          <a:solidFill>
                            <a:schemeClr val="tx1"/>
                          </a:solidFill>
                          <a:effectLst/>
                          <a:latin typeface="+mn-lt"/>
                          <a:ea typeface="+mn-ea"/>
                          <a:cs typeface="+mn-cs"/>
                        </a:rPr>
                        <a:t>(1)</a:t>
                      </a:r>
                    </a:p>
                    <a:p>
                      <a:endParaRPr lang="en-US" sz="1800" b="1" kern="1200" dirty="0">
                        <a:solidFill>
                          <a:schemeClr val="tx1"/>
                        </a:solidFill>
                        <a:effectLst/>
                        <a:latin typeface="+mn-lt"/>
                        <a:ea typeface="+mn-ea"/>
                        <a:cs typeface="+mn-cs"/>
                      </a:endParaRPr>
                    </a:p>
                    <a:p>
                      <a:br>
                        <a:rPr lang="en-US" sz="1800" b="1" kern="1200" dirty="0">
                          <a:solidFill>
                            <a:schemeClr val="tx1"/>
                          </a:solidFill>
                          <a:effectLst/>
                          <a:latin typeface="+mn-lt"/>
                          <a:ea typeface="+mn-ea"/>
                          <a:cs typeface="+mn-cs"/>
                        </a:rPr>
                      </a:br>
                      <a:endParaRPr lang="en-US" sz="1800" b="1" kern="1200" dirty="0">
                        <a:solidFill>
                          <a:schemeClr val="tx1"/>
                        </a:solidFill>
                        <a:effectLst/>
                        <a:latin typeface="+mn-lt"/>
                        <a:ea typeface="+mn-ea"/>
                        <a:cs typeface="+mn-cs"/>
                      </a:endParaRPr>
                    </a:p>
                  </a:txBody>
                  <a:tcPr/>
                </a:tc>
                <a:extLst>
                  <a:ext uri="{0D108BD9-81ED-4DB2-BD59-A6C34878D82A}">
                    <a16:rowId xmlns:a16="http://schemas.microsoft.com/office/drawing/2014/main" val="3317330100"/>
                  </a:ext>
                </a:extLst>
              </a:tr>
            </a:tbl>
          </a:graphicData>
        </a:graphic>
      </p:graphicFrame>
    </p:spTree>
    <p:extLst>
      <p:ext uri="{BB962C8B-B14F-4D97-AF65-F5344CB8AC3E}">
        <p14:creationId xmlns:p14="http://schemas.microsoft.com/office/powerpoint/2010/main" val="25032921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 name="Picture 5"/>
          <p:cNvPicPr/>
          <p:nvPr/>
        </p:nvPicPr>
        <p:blipFill>
          <a:blip r:embed="rId2"/>
          <a:stretch/>
        </p:blipFill>
        <p:spPr>
          <a:xfrm>
            <a:off x="3145320" y="1152000"/>
            <a:ext cx="5901120" cy="4553640"/>
          </a:xfrm>
          <a:prstGeom prst="rect">
            <a:avLst/>
          </a:prstGeom>
          <a:ln w="0">
            <a:noFill/>
          </a:ln>
        </p:spPr>
      </p:pic>
      <p:sp>
        <p:nvSpPr>
          <p:cNvPr id="185" name="PlaceHolder 1"/>
          <p:cNvSpPr>
            <a:spLocks noGrp="1"/>
          </p:cNvSpPr>
          <p:nvPr>
            <p:ph type="title"/>
          </p:nvPr>
        </p:nvSpPr>
        <p:spPr>
          <a:xfrm>
            <a:off x="491400" y="336960"/>
            <a:ext cx="1113408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Conclusion</a:t>
            </a:r>
            <a:endParaRPr lang="en-US" sz="2800" b="0" strike="noStrike" spc="-1">
              <a:solidFill>
                <a:srgbClr val="000000"/>
              </a:solidFill>
              <a:latin typeface="Gill Sans MT"/>
            </a:endParaRPr>
          </a:p>
        </p:txBody>
      </p:sp>
      <p:sp>
        <p:nvSpPr>
          <p:cNvPr id="186" name="PlaceHolder 2"/>
          <p:cNvSpPr>
            <a:spLocks noGrp="1"/>
          </p:cNvSpPr>
          <p:nvPr>
            <p:ph/>
          </p:nvPr>
        </p:nvSpPr>
        <p:spPr>
          <a:xfrm>
            <a:off x="491400" y="1764720"/>
            <a:ext cx="11134080" cy="4554000"/>
          </a:xfrm>
          <a:prstGeom prst="rect">
            <a:avLst/>
          </a:prstGeom>
          <a:noFill/>
          <a:ln w="0">
            <a:noFill/>
          </a:ln>
        </p:spPr>
        <p:txBody>
          <a:bodyPr anchor="t">
            <a:noAutofit/>
          </a:bodyPr>
          <a:lstStyle/>
          <a:p>
            <a:pPr>
              <a:lnSpc>
                <a:spcPct val="150000"/>
              </a:lnSpc>
              <a:spcBef>
                <a:spcPts val="1001"/>
              </a:spcBef>
              <a:buNone/>
            </a:pPr>
            <a:endParaRPr lang="en-US" sz="2200" b="0" strike="noStrike" spc="-1" dirty="0">
              <a:solidFill>
                <a:srgbClr val="262626"/>
              </a:solidFill>
              <a:latin typeface="Gill Sans MT"/>
            </a:endParaRPr>
          </a:p>
          <a:p>
            <a:pPr>
              <a:lnSpc>
                <a:spcPct val="150000"/>
              </a:lnSpc>
              <a:spcBef>
                <a:spcPts val="1001"/>
              </a:spcBef>
              <a:buNone/>
            </a:pPr>
            <a:r>
              <a:rPr lang="en-CA" sz="2200" b="0" strike="noStrike" spc="-1" dirty="0">
                <a:solidFill>
                  <a:srgbClr val="262626"/>
                </a:solidFill>
                <a:latin typeface="Gill Sans MT"/>
              </a:rPr>
              <a:t>For the first time in a project, we had used </a:t>
            </a:r>
            <a:r>
              <a:rPr lang="en-CA" sz="2200" b="0" strike="noStrike" spc="-1" dirty="0" err="1">
                <a:solidFill>
                  <a:srgbClr val="262626"/>
                </a:solidFill>
                <a:latin typeface="Gill Sans MT"/>
              </a:rPr>
              <a:t>micropython</a:t>
            </a:r>
            <a:r>
              <a:rPr lang="en-CA" sz="2200" b="0" strike="noStrike" spc="-1" dirty="0">
                <a:solidFill>
                  <a:srgbClr val="262626"/>
                </a:solidFill>
                <a:latin typeface="Gill Sans MT"/>
              </a:rPr>
              <a:t>. We spoke about the</a:t>
            </a:r>
            <a:endParaRPr lang="en-US" sz="2200" b="0" strike="noStrike" spc="-1" dirty="0">
              <a:solidFill>
                <a:srgbClr val="262626"/>
              </a:solidFill>
              <a:latin typeface="Gill Sans MT"/>
            </a:endParaRPr>
          </a:p>
          <a:p>
            <a:pPr>
              <a:lnSpc>
                <a:spcPct val="150000"/>
              </a:lnSpc>
              <a:spcBef>
                <a:spcPts val="1001"/>
              </a:spcBef>
              <a:buNone/>
            </a:pPr>
            <a:r>
              <a:rPr lang="en-CA" sz="2200" b="0" strike="noStrike" spc="-1" dirty="0">
                <a:solidFill>
                  <a:srgbClr val="262626"/>
                </a:solidFill>
                <a:latin typeface="Gill Sans MT"/>
              </a:rPr>
              <a:t>issues and figured out how to solve them. We tried to work together.</a:t>
            </a:r>
            <a:endParaRPr lang="en-US" sz="2200" b="0" strike="noStrike" spc="-1" dirty="0">
              <a:solidFill>
                <a:srgbClr val="262626"/>
              </a:solidFill>
              <a:latin typeface="Gill Sans MT"/>
            </a:endParaRPr>
          </a:p>
        </p:txBody>
      </p:sp>
      <p:sp>
        <p:nvSpPr>
          <p:cNvPr id="187" name="Slide Number Placeholder 4"/>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4F5B7EA4-F94D-4E73-9295-A5E7E6362DC5}" type="slidenum">
              <a:rPr lang="en-US" sz="1100" b="0" strike="noStrike" spc="-1">
                <a:solidFill>
                  <a:srgbClr val="FFFFFF"/>
                </a:solidFill>
                <a:latin typeface="Gill Sans MT"/>
              </a:rPr>
              <a:t>14</a:t>
            </a:fld>
            <a:endParaRPr lang="en-US" sz="1100" b="0" strike="noStrike" spc="-1">
              <a:latin typeface="Arial"/>
            </a:endParaRPr>
          </a:p>
        </p:txBody>
      </p:sp>
      <p:pic>
        <p:nvPicPr>
          <p:cNvPr id="2" name="Resim 1">
            <a:extLst>
              <a:ext uri="{FF2B5EF4-FFF2-40B4-BE49-F238E27FC236}">
                <a16:creationId xmlns:a16="http://schemas.microsoft.com/office/drawing/2014/main" id="{D7C25479-DAB6-1442-9C9F-5CF6573CBC9B}"/>
              </a:ext>
            </a:extLst>
          </p:cNvPr>
          <p:cNvPicPr>
            <a:picLocks noChangeAspect="1"/>
          </p:cNvPicPr>
          <p:nvPr/>
        </p:nvPicPr>
        <p:blipFill>
          <a:blip r:embed="rId3"/>
          <a:stretch>
            <a:fillRect/>
          </a:stretch>
        </p:blipFill>
        <p:spPr>
          <a:xfrm>
            <a:off x="7898349" y="1354116"/>
            <a:ext cx="4776240" cy="4863804"/>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8" name="Picture 4"/>
          <p:cNvPicPr/>
          <p:nvPr/>
        </p:nvPicPr>
        <p:blipFill>
          <a:blip r:embed="rId2"/>
          <a:stretch/>
        </p:blipFill>
        <p:spPr>
          <a:xfrm>
            <a:off x="3145320" y="1152000"/>
            <a:ext cx="5901120" cy="4553640"/>
          </a:xfrm>
          <a:prstGeom prst="rect">
            <a:avLst/>
          </a:prstGeom>
          <a:ln w="0">
            <a:noFill/>
          </a:ln>
        </p:spPr>
      </p:pic>
      <p:sp>
        <p:nvSpPr>
          <p:cNvPr id="189" name="PlaceHolder 1"/>
          <p:cNvSpPr>
            <a:spLocks noGrp="1"/>
          </p:cNvSpPr>
          <p:nvPr>
            <p:ph/>
          </p:nvPr>
        </p:nvSpPr>
        <p:spPr>
          <a:xfrm>
            <a:off x="528840" y="274320"/>
            <a:ext cx="11134080" cy="5846760"/>
          </a:xfrm>
          <a:prstGeom prst="rect">
            <a:avLst/>
          </a:prstGeom>
          <a:noFill/>
          <a:ln w="0">
            <a:noFill/>
          </a:ln>
        </p:spPr>
        <p:txBody>
          <a:bodyPr anchor="t">
            <a:normAutofit/>
          </a:bodyPr>
          <a:lstStyle/>
          <a:p>
            <a:pPr>
              <a:lnSpc>
                <a:spcPct val="100000"/>
              </a:lnSpc>
              <a:spcBef>
                <a:spcPts val="1001"/>
              </a:spcBef>
              <a:buNone/>
              <a:tabLst>
                <a:tab pos="0" algn="l"/>
              </a:tabLst>
            </a:pPr>
            <a:r>
              <a:rPr lang="en-US" sz="2200" b="1" strike="noStrike" spc="-1">
                <a:solidFill>
                  <a:srgbClr val="01548A"/>
                </a:solidFill>
                <a:latin typeface="Tahoma"/>
              </a:rPr>
              <a:t>References</a:t>
            </a:r>
            <a:endParaRPr lang="en-US" sz="2200" b="0" strike="noStrike" spc="-1">
              <a:solidFill>
                <a:srgbClr val="262626"/>
              </a:solidFill>
              <a:latin typeface="Gill Sans MT"/>
            </a:endParaRPr>
          </a:p>
          <a:p>
            <a:pPr marL="228600" indent="-228600">
              <a:lnSpc>
                <a:spcPct val="100000"/>
              </a:lnSpc>
              <a:spcBef>
                <a:spcPts val="1001"/>
              </a:spcBef>
              <a:buClr>
                <a:srgbClr val="9BAFB5"/>
              </a:buClr>
              <a:buFont typeface="Arial"/>
              <a:buChar char="•"/>
              <a:tabLst>
                <a:tab pos="0" algn="l"/>
              </a:tabLst>
            </a:pPr>
            <a:r>
              <a:rPr lang="en-US" sz="1800" b="0" strike="noStrike" spc="-1">
                <a:solidFill>
                  <a:srgbClr val="000000"/>
                </a:solidFill>
                <a:latin typeface="Arial"/>
              </a:rPr>
              <a:t>IEEE Referencing standard, i.e.:</a:t>
            </a:r>
            <a:endParaRPr lang="en-US" sz="1800" b="0" strike="noStrike" spc="-1">
              <a:solidFill>
                <a:srgbClr val="262626"/>
              </a:solidFill>
              <a:latin typeface="Gill Sans MT"/>
            </a:endParaRPr>
          </a:p>
          <a:p>
            <a:pPr marL="228600" indent="-228600">
              <a:lnSpc>
                <a:spcPct val="100000"/>
              </a:lnSpc>
              <a:spcBef>
                <a:spcPts val="1001"/>
              </a:spcBef>
              <a:buClr>
                <a:srgbClr val="9BAFB5"/>
              </a:buClr>
              <a:buFont typeface="Arial"/>
              <a:buChar char="•"/>
              <a:tabLst>
                <a:tab pos="0" algn="l"/>
              </a:tabLst>
            </a:pPr>
            <a:r>
              <a:rPr lang="en-US" sz="1800" b="0" strike="noStrike" spc="-1">
                <a:solidFill>
                  <a:srgbClr val="222222"/>
                </a:solidFill>
                <a:latin typeface="Arial"/>
              </a:rPr>
              <a:t>Hasani, R., Lechner, M., Amini, A., Rus, D., &amp; Grosu, R. (2020). Liquid time-constant networks. </a:t>
            </a:r>
            <a:r>
              <a:rPr lang="en-US" sz="1800" b="0" i="1" strike="noStrike" spc="-1">
                <a:solidFill>
                  <a:srgbClr val="222222"/>
                </a:solidFill>
                <a:latin typeface="Arial"/>
              </a:rPr>
              <a:t>arXiv preprint arXiv:2006.04439</a:t>
            </a:r>
            <a:r>
              <a:rPr lang="en-US" sz="1800" b="0" strike="noStrike" spc="-1">
                <a:solidFill>
                  <a:srgbClr val="222222"/>
                </a:solidFill>
                <a:latin typeface="Arial"/>
              </a:rPr>
              <a:t>.</a:t>
            </a:r>
            <a:endParaRPr lang="en-US" sz="1800" b="0" strike="noStrike" spc="-1">
              <a:solidFill>
                <a:srgbClr val="262626"/>
              </a:solidFill>
              <a:latin typeface="Gill Sans MT"/>
            </a:endParaRPr>
          </a:p>
          <a:p>
            <a:pPr>
              <a:lnSpc>
                <a:spcPct val="100000"/>
              </a:lnSpc>
              <a:spcBef>
                <a:spcPts val="1001"/>
              </a:spcBef>
              <a:buNone/>
              <a:tabLst>
                <a:tab pos="0" algn="l"/>
              </a:tabLst>
            </a:pPr>
            <a:endParaRPr lang="en-US" sz="1800" b="0" strike="noStrike" spc="-1">
              <a:solidFill>
                <a:srgbClr val="262626"/>
              </a:solidFill>
              <a:latin typeface="Gill Sans MT"/>
            </a:endParaRPr>
          </a:p>
          <a:p>
            <a:pPr>
              <a:lnSpc>
                <a:spcPct val="100000"/>
              </a:lnSpc>
              <a:spcBef>
                <a:spcPts val="1001"/>
              </a:spcBef>
              <a:buNone/>
              <a:tabLst>
                <a:tab pos="0" algn="l"/>
              </a:tabLst>
            </a:pPr>
            <a:endParaRPr lang="en-US" sz="1800" b="0" strike="noStrike" spc="-1">
              <a:solidFill>
                <a:srgbClr val="262626"/>
              </a:solidFill>
              <a:latin typeface="Gill Sans MT"/>
            </a:endParaRPr>
          </a:p>
        </p:txBody>
      </p:sp>
      <p:sp>
        <p:nvSpPr>
          <p:cNvPr id="190" name="Slide Number Placeholder 3"/>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E661C80D-57E3-4BB3-BE60-F71AD1A52E20}" type="slidenum">
              <a:rPr lang="en-US" sz="1100" b="0" strike="noStrike" spc="-1">
                <a:solidFill>
                  <a:srgbClr val="FFFFFF"/>
                </a:solidFill>
                <a:latin typeface="Gill Sans MT"/>
              </a:rPr>
              <a:t>15</a:t>
            </a:fld>
            <a:endParaRPr lang="en-US" sz="1100" b="0" strike="noStrike" spc="-1">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1" name="Picture 4"/>
          <p:cNvPicPr/>
          <p:nvPr/>
        </p:nvPicPr>
        <p:blipFill>
          <a:blip r:embed="rId2"/>
          <a:stretch/>
        </p:blipFill>
        <p:spPr>
          <a:xfrm>
            <a:off x="3145320" y="1152000"/>
            <a:ext cx="5901120" cy="4553640"/>
          </a:xfrm>
          <a:prstGeom prst="rect">
            <a:avLst/>
          </a:prstGeom>
          <a:ln w="0">
            <a:noFill/>
          </a:ln>
        </p:spPr>
      </p:pic>
      <p:sp>
        <p:nvSpPr>
          <p:cNvPr id="192" name="PlaceHolder 1"/>
          <p:cNvSpPr>
            <a:spLocks noGrp="1"/>
          </p:cNvSpPr>
          <p:nvPr>
            <p:ph/>
          </p:nvPr>
        </p:nvSpPr>
        <p:spPr>
          <a:xfrm>
            <a:off x="1143000" y="2057400"/>
            <a:ext cx="9795600" cy="2971800"/>
          </a:xfrm>
          <a:prstGeom prst="rect">
            <a:avLst/>
          </a:prstGeom>
          <a:noFill/>
          <a:ln w="0">
            <a:noFill/>
          </a:ln>
        </p:spPr>
        <p:txBody>
          <a:bodyPr anchor="t">
            <a:noAutofit/>
          </a:bodyPr>
          <a:lstStyle/>
          <a:p>
            <a:pPr marL="228600" indent="-228600">
              <a:lnSpc>
                <a:spcPct val="100000"/>
              </a:lnSpc>
              <a:spcBef>
                <a:spcPts val="1001"/>
              </a:spcBef>
              <a:buClr>
                <a:srgbClr val="9BAFB5"/>
              </a:buClr>
              <a:buFont typeface="Arial"/>
              <a:buChar char="•"/>
            </a:pPr>
            <a:r>
              <a:rPr lang="en-US" sz="6000" b="0" strike="noStrike" spc="-1">
                <a:solidFill>
                  <a:srgbClr val="262626"/>
                </a:solidFill>
                <a:latin typeface="Gill Sans MT"/>
              </a:rPr>
              <a:t>THANKS FOR LISTENING!</a:t>
            </a:r>
          </a:p>
          <a:p>
            <a:pPr marL="228600" indent="-228600">
              <a:lnSpc>
                <a:spcPct val="100000"/>
              </a:lnSpc>
              <a:spcBef>
                <a:spcPts val="1001"/>
              </a:spcBef>
              <a:buClr>
                <a:srgbClr val="9BAFB5"/>
              </a:buClr>
              <a:buFont typeface="Arial"/>
              <a:buChar char="•"/>
            </a:pPr>
            <a:endParaRPr lang="en-US" sz="6000" b="0" strike="noStrike" spc="-1">
              <a:solidFill>
                <a:srgbClr val="262626"/>
              </a:solidFill>
              <a:latin typeface="Gill Sans MT"/>
            </a:endParaRPr>
          </a:p>
          <a:p>
            <a:pPr marL="228600" indent="-228600" algn="ctr">
              <a:lnSpc>
                <a:spcPct val="100000"/>
              </a:lnSpc>
              <a:spcBef>
                <a:spcPts val="1001"/>
              </a:spcBef>
              <a:buClr>
                <a:srgbClr val="9BAFB5"/>
              </a:buClr>
              <a:buFont typeface="Arial"/>
              <a:buChar char="•"/>
            </a:pPr>
            <a:r>
              <a:rPr lang="en-US" sz="4800" b="0" strike="noStrike" spc="-1">
                <a:solidFill>
                  <a:srgbClr val="262626"/>
                </a:solidFill>
                <a:latin typeface="Gill Sans MT"/>
              </a:rPr>
              <a:t>ANY QUESTIONS? :)</a:t>
            </a:r>
          </a:p>
          <a:p>
            <a:pPr marL="228600" indent="-228600">
              <a:lnSpc>
                <a:spcPct val="100000"/>
              </a:lnSpc>
              <a:spcBef>
                <a:spcPts val="1001"/>
              </a:spcBef>
              <a:buClr>
                <a:srgbClr val="9BAFB5"/>
              </a:buClr>
              <a:buFont typeface="Arial"/>
              <a:buChar char="•"/>
            </a:pPr>
            <a:endParaRPr lang="en-US" sz="1800" b="0" strike="noStrike" spc="-1">
              <a:solidFill>
                <a:srgbClr val="262626"/>
              </a:solidFill>
              <a:latin typeface="Gill Sans MT"/>
            </a:endParaRPr>
          </a:p>
        </p:txBody>
      </p:sp>
      <p:sp>
        <p:nvSpPr>
          <p:cNvPr id="193" name="Slide Number Placeholder 3"/>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A6A2B374-37B7-4733-A908-464AFB598287}" type="slidenum">
              <a:rPr lang="en-US" sz="1100" b="0" strike="noStrike" spc="-1">
                <a:solidFill>
                  <a:srgbClr val="FFFFFF"/>
                </a:solidFill>
                <a:latin typeface="Gill Sans MT"/>
              </a:rPr>
              <a:t>16</a:t>
            </a:fld>
            <a:endParaRPr lang="en-US" sz="1100" b="0" strike="noStrike" spc="-1">
              <a:latin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4" name="Picture 5"/>
          <p:cNvPicPr/>
          <p:nvPr/>
        </p:nvPicPr>
        <p:blipFill>
          <a:blip r:embed="rId2">
            <a:lum bright="70000" contrast="-70000"/>
            <a:extLst>
              <a:ext uri="{BEBA8EAE-BF5A-486C-A8C5-ECC9F3942E4B}">
                <a14:imgProps xmlns:a14="http://schemas.microsoft.com/office/drawing/2010/main">
                  <a14:imgLayer r:embed="rId3">
                    <a14:imgEffect>
                      <a14:brightnessContrast bright="40000" contrast="40000"/>
                    </a14:imgEffect>
                  </a14:imgLayer>
                </a14:imgProps>
              </a:ext>
            </a:extLst>
          </a:blip>
          <a:stretch/>
        </p:blipFill>
        <p:spPr>
          <a:xfrm>
            <a:off x="2852640" y="1302840"/>
            <a:ext cx="5900400" cy="4552560"/>
          </a:xfrm>
          <a:prstGeom prst="rect">
            <a:avLst/>
          </a:prstGeom>
          <a:ln w="0">
            <a:noFill/>
          </a:ln>
        </p:spPr>
      </p:pic>
      <p:sp>
        <p:nvSpPr>
          <p:cNvPr id="135" name="PlaceHolder 1"/>
          <p:cNvSpPr>
            <a:spLocks noGrp="1"/>
          </p:cNvSpPr>
          <p:nvPr>
            <p:ph type="title"/>
          </p:nvPr>
        </p:nvSpPr>
        <p:spPr>
          <a:xfrm>
            <a:off x="491400" y="336960"/>
            <a:ext cx="1113408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Contents</a:t>
            </a:r>
            <a:endParaRPr lang="en-US" sz="2800" b="0" strike="noStrike" spc="-1">
              <a:solidFill>
                <a:srgbClr val="000000"/>
              </a:solidFill>
              <a:latin typeface="Gill Sans MT"/>
            </a:endParaRPr>
          </a:p>
        </p:txBody>
      </p:sp>
      <p:graphicFrame>
        <p:nvGraphicFramePr>
          <p:cNvPr id="2" name="Diagram1"/>
          <p:cNvGraphicFramePr/>
          <p:nvPr>
            <p:extLst>
              <p:ext uri="{D42A27DB-BD31-4B8C-83A1-F6EECF244321}">
                <p14:modId xmlns:p14="http://schemas.microsoft.com/office/powerpoint/2010/main" val="2737052696"/>
              </p:ext>
            </p:extLst>
          </p:nvPr>
        </p:nvGraphicFramePr>
        <p:xfrm>
          <a:off x="490680" y="1765440"/>
          <a:ext cx="11134440" cy="45525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36" name="Slide Number Placeholder 3"/>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76BEBD3C-8C38-41E8-AD2D-EB0DD417CCBB}" type="slidenum">
              <a:rPr lang="en-US" sz="1100" b="0" strike="noStrike" spc="-1">
                <a:solidFill>
                  <a:srgbClr val="FFFFFF"/>
                </a:solidFill>
                <a:latin typeface="Gill Sans MT"/>
              </a:rPr>
              <a:t>2</a:t>
            </a:fld>
            <a:endParaRPr lang="en-US" sz="1100" b="0" strike="noStrike" spc="-1">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0" name="Picture 7"/>
          <p:cNvPicPr/>
          <p:nvPr/>
        </p:nvPicPr>
        <p:blipFill>
          <a:blip r:embed="rId2">
            <a:lum bright="70000" contrast="-70000"/>
          </a:blip>
          <a:stretch/>
        </p:blipFill>
        <p:spPr>
          <a:xfrm>
            <a:off x="2852640" y="1302840"/>
            <a:ext cx="5900400" cy="4552560"/>
          </a:xfrm>
          <a:prstGeom prst="rect">
            <a:avLst/>
          </a:prstGeom>
          <a:ln w="0">
            <a:noFill/>
          </a:ln>
        </p:spPr>
      </p:pic>
      <p:sp>
        <p:nvSpPr>
          <p:cNvPr id="141" name="PlaceHolder 1"/>
          <p:cNvSpPr>
            <a:spLocks noGrp="1"/>
          </p:cNvSpPr>
          <p:nvPr>
            <p:ph type="title"/>
          </p:nvPr>
        </p:nvSpPr>
        <p:spPr>
          <a:xfrm>
            <a:off x="491400" y="336960"/>
            <a:ext cx="1113408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Introduction</a:t>
            </a:r>
            <a:endParaRPr lang="en-US" sz="2800" b="0" strike="noStrike" spc="-1">
              <a:solidFill>
                <a:srgbClr val="000000"/>
              </a:solidFill>
              <a:latin typeface="Gill Sans MT"/>
            </a:endParaRPr>
          </a:p>
        </p:txBody>
      </p:sp>
      <p:sp>
        <p:nvSpPr>
          <p:cNvPr id="142" name="PlaceHolder 2"/>
          <p:cNvSpPr>
            <a:spLocks noGrp="1"/>
          </p:cNvSpPr>
          <p:nvPr>
            <p:ph/>
          </p:nvPr>
        </p:nvSpPr>
        <p:spPr>
          <a:xfrm>
            <a:off x="491400" y="1764720"/>
            <a:ext cx="7281000" cy="4554000"/>
          </a:xfrm>
          <a:prstGeom prst="rect">
            <a:avLst/>
          </a:prstGeom>
          <a:noFill/>
          <a:ln w="0">
            <a:noFill/>
          </a:ln>
        </p:spPr>
        <p:txBody>
          <a:bodyPr anchor="t">
            <a:noAutofit/>
          </a:bodyPr>
          <a:lstStyle/>
          <a:p>
            <a:pPr marL="228600" indent="-228600">
              <a:lnSpc>
                <a:spcPct val="100000"/>
              </a:lnSpc>
              <a:spcBef>
                <a:spcPts val="1001"/>
              </a:spcBef>
              <a:buClr>
                <a:srgbClr val="9BAFB5"/>
              </a:buClr>
              <a:buFont typeface="Arial"/>
              <a:buChar char="•"/>
            </a:pPr>
            <a:r>
              <a:rPr lang="en-US" sz="2400" b="1" strike="noStrike" spc="-1">
                <a:solidFill>
                  <a:srgbClr val="262626"/>
                </a:solidFill>
                <a:latin typeface="Gill Sans MT"/>
              </a:rPr>
              <a:t>Summary</a:t>
            </a:r>
            <a:endParaRPr lang="en-US" sz="2400" b="0" strike="noStrike" spc="-1">
              <a:solidFill>
                <a:srgbClr val="262626"/>
              </a:solidFill>
              <a:latin typeface="Gill Sans MT"/>
            </a:endParaRPr>
          </a:p>
          <a:p>
            <a:r>
              <a:rPr lang="en-CA" sz="2200" b="0" strike="noStrike" spc="-1">
                <a:solidFill>
                  <a:srgbClr val="262626"/>
                </a:solidFill>
                <a:latin typeface="Gill Sans MT"/>
              </a:rPr>
              <a:t>We can choose which pins on the ESP32 are UART, I2C, or SPI by setting them in</a:t>
            </a:r>
            <a:endParaRPr lang="en-US" sz="2200" b="0" strike="noStrike" spc="-1">
              <a:solidFill>
                <a:srgbClr val="262626"/>
              </a:solidFill>
              <a:latin typeface="Gill Sans MT"/>
            </a:endParaRPr>
          </a:p>
          <a:p>
            <a:r>
              <a:rPr lang="en-CA" sz="2200" b="0" strike="noStrike" spc="-1">
                <a:solidFill>
                  <a:srgbClr val="262626"/>
                </a:solidFill>
                <a:latin typeface="Gill Sans MT"/>
              </a:rPr>
              <a:t>the code. We’ve used I2C LCD, HCSR04 distance sensor, and servo motor.</a:t>
            </a:r>
            <a:endParaRPr lang="en-US" sz="2200" b="0" strike="noStrike" spc="-1">
              <a:solidFill>
                <a:srgbClr val="262626"/>
              </a:solidFill>
              <a:latin typeface="Gill Sans MT"/>
            </a:endParaRPr>
          </a:p>
          <a:p>
            <a:r>
              <a:rPr lang="en-CA" sz="2200" b="0" strike="noStrike" spc="-1">
                <a:solidFill>
                  <a:srgbClr val="262626"/>
                </a:solidFill>
                <a:latin typeface="Gill Sans MT"/>
              </a:rPr>
              <a:t>This is feasible because to the multiplexing capability of the ESP32 chip, which allows many functions to be assigned to the single pin.</a:t>
            </a:r>
            <a:endParaRPr lang="en-US" sz="2200" b="0" strike="noStrike" spc="-1">
              <a:solidFill>
                <a:srgbClr val="262626"/>
              </a:solidFill>
              <a:latin typeface="Gill Sans MT"/>
            </a:endParaRPr>
          </a:p>
          <a:p>
            <a:endParaRPr lang="en-US" sz="2200" b="0" strike="noStrike" spc="-1">
              <a:solidFill>
                <a:srgbClr val="262626"/>
              </a:solidFill>
              <a:latin typeface="Gill Sans MT"/>
            </a:endParaRPr>
          </a:p>
          <a:p>
            <a:endParaRPr lang="en-US" sz="2200" b="0" strike="noStrike" spc="-1">
              <a:solidFill>
                <a:srgbClr val="262626"/>
              </a:solidFill>
              <a:latin typeface="Gill Sans MT"/>
            </a:endParaRPr>
          </a:p>
        </p:txBody>
      </p:sp>
      <p:sp>
        <p:nvSpPr>
          <p:cNvPr id="144" name="Slide Number Placeholder 6"/>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B01A6C70-7126-45C3-89FD-FECFFC2E3B62}" type="slidenum">
              <a:rPr lang="en-US" sz="1100" b="0" strike="noStrike" spc="-1">
                <a:solidFill>
                  <a:srgbClr val="FFFFFF"/>
                </a:solidFill>
                <a:latin typeface="Gill Sans MT"/>
              </a:rPr>
              <a:t>3</a:t>
            </a:fld>
            <a:endParaRPr lang="en-US" sz="1100" b="0" strike="noStrike" spc="-1">
              <a:latin typeface="Arial"/>
            </a:endParaRPr>
          </a:p>
        </p:txBody>
      </p:sp>
      <p:pic>
        <p:nvPicPr>
          <p:cNvPr id="3" name="Resim 2" descr="metin, elektronik eşyalar içeren bir resim&#10;&#10;Açıklama otomatik olarak oluşturuldu">
            <a:extLst>
              <a:ext uri="{FF2B5EF4-FFF2-40B4-BE49-F238E27FC236}">
                <a16:creationId xmlns:a16="http://schemas.microsoft.com/office/drawing/2014/main" id="{0A6F921D-518E-5C46-B394-68DC13AC64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2400" y="1764720"/>
            <a:ext cx="4178326" cy="4008934"/>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5" name="Picture 7"/>
          <p:cNvPicPr/>
          <p:nvPr/>
        </p:nvPicPr>
        <p:blipFill>
          <a:blip r:embed="rId2">
            <a:lum bright="70000" contrast="-70000"/>
          </a:blip>
          <a:stretch/>
        </p:blipFill>
        <p:spPr>
          <a:xfrm>
            <a:off x="2852640" y="1302840"/>
            <a:ext cx="5900400" cy="4552560"/>
          </a:xfrm>
          <a:prstGeom prst="rect">
            <a:avLst/>
          </a:prstGeom>
          <a:ln w="0">
            <a:noFill/>
          </a:ln>
        </p:spPr>
      </p:pic>
      <p:sp>
        <p:nvSpPr>
          <p:cNvPr id="146" name="PlaceHolder 1"/>
          <p:cNvSpPr>
            <a:spLocks noGrp="1"/>
          </p:cNvSpPr>
          <p:nvPr>
            <p:ph type="title"/>
          </p:nvPr>
        </p:nvSpPr>
        <p:spPr>
          <a:xfrm>
            <a:off x="491400" y="336960"/>
            <a:ext cx="1113408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Introduction</a:t>
            </a:r>
            <a:endParaRPr lang="en-US" sz="2800" b="0" strike="noStrike" spc="-1">
              <a:solidFill>
                <a:srgbClr val="000000"/>
              </a:solidFill>
              <a:latin typeface="Gill Sans MT"/>
            </a:endParaRPr>
          </a:p>
        </p:txBody>
      </p:sp>
      <p:sp>
        <p:nvSpPr>
          <p:cNvPr id="147" name="PlaceHolder 2"/>
          <p:cNvSpPr>
            <a:spLocks noGrp="1"/>
          </p:cNvSpPr>
          <p:nvPr>
            <p:ph/>
          </p:nvPr>
        </p:nvSpPr>
        <p:spPr>
          <a:xfrm>
            <a:off x="488160" y="1764720"/>
            <a:ext cx="6307200" cy="4554000"/>
          </a:xfrm>
          <a:prstGeom prst="rect">
            <a:avLst/>
          </a:prstGeom>
          <a:noFill/>
          <a:ln w="0">
            <a:noFill/>
          </a:ln>
        </p:spPr>
        <p:txBody>
          <a:bodyPr anchor="t">
            <a:noAutofit/>
          </a:bodyPr>
          <a:lstStyle/>
          <a:p>
            <a:pPr marL="228600" indent="-228600">
              <a:lnSpc>
                <a:spcPct val="100000"/>
              </a:lnSpc>
              <a:spcBef>
                <a:spcPts val="1001"/>
              </a:spcBef>
              <a:buClr>
                <a:srgbClr val="9BAFB5"/>
              </a:buClr>
              <a:buFont typeface="Arial"/>
              <a:buChar char="•"/>
            </a:pPr>
            <a:r>
              <a:rPr lang="en-US" sz="2400" b="1" strike="noStrike" spc="-1">
                <a:solidFill>
                  <a:srgbClr val="262626"/>
                </a:solidFill>
                <a:latin typeface="Gill Sans MT"/>
              </a:rPr>
              <a:t>Goals</a:t>
            </a:r>
            <a:endParaRPr lang="en-US" sz="2400" b="0" strike="noStrike" spc="-1">
              <a:solidFill>
                <a:srgbClr val="262626"/>
              </a:solidFill>
              <a:latin typeface="Gill Sans MT"/>
            </a:endParaRPr>
          </a:p>
          <a:p>
            <a:r>
              <a:rPr lang="en-CA" sz="2200" b="0" strike="noStrike" spc="-1">
                <a:solidFill>
                  <a:srgbClr val="262626"/>
                </a:solidFill>
                <a:latin typeface="Gill Sans MT"/>
              </a:rPr>
              <a:t>Main purpose of DTCL is to provide home security by controlling locks. These locks can be used with windows, drawers, doors etc. </a:t>
            </a:r>
            <a:endParaRPr lang="en-US" sz="2200" b="0" strike="noStrike" spc="-1">
              <a:solidFill>
                <a:srgbClr val="262626"/>
              </a:solidFill>
              <a:latin typeface="Gill Sans MT"/>
            </a:endParaRPr>
          </a:p>
          <a:p>
            <a:r>
              <a:rPr lang="en-CA" sz="2200" b="0" strike="noStrike" spc="-1">
                <a:solidFill>
                  <a:srgbClr val="262626"/>
                </a:solidFill>
                <a:latin typeface="Gill Sans MT"/>
              </a:rPr>
              <a:t>When activated if someone is at home or time is before midnight all locks are unlocked. If someone isn’t home or time is after midnight all locks are locked. But what if we want to use them after midnight? Distance sensor will be remained active and let you unlock if you’re closer than 40 centimeters.</a:t>
            </a:r>
            <a:endParaRPr lang="en-US" sz="2200" b="0" strike="noStrike" spc="-1">
              <a:solidFill>
                <a:srgbClr val="262626"/>
              </a:solidFill>
              <a:latin typeface="Gill Sans MT"/>
            </a:endParaRPr>
          </a:p>
        </p:txBody>
      </p:sp>
      <p:pic>
        <p:nvPicPr>
          <p:cNvPr id="148" name="Picture 5"/>
          <p:cNvPicPr/>
          <p:nvPr/>
        </p:nvPicPr>
        <p:blipFill>
          <a:blip r:embed="rId3"/>
          <a:stretch/>
        </p:blipFill>
        <p:spPr>
          <a:xfrm>
            <a:off x="6795360" y="1764720"/>
            <a:ext cx="4830120" cy="3219840"/>
          </a:xfrm>
          <a:prstGeom prst="rect">
            <a:avLst/>
          </a:prstGeom>
          <a:ln w="0">
            <a:noFill/>
          </a:ln>
        </p:spPr>
      </p:pic>
      <p:sp>
        <p:nvSpPr>
          <p:cNvPr id="149" name="Slide Number Placeholder 6"/>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79A8DABD-236B-480F-A913-4C19DA8E4FEC}" type="slidenum">
              <a:rPr lang="en-US" sz="1100" b="0" strike="noStrike" spc="-1">
                <a:solidFill>
                  <a:srgbClr val="FFFFFF"/>
                </a:solidFill>
                <a:latin typeface="Gill Sans MT"/>
              </a:rPr>
              <a:t>4</a:t>
            </a:fld>
            <a:endParaRPr lang="en-US" sz="1100" b="0" strike="noStrike" spc="-1">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Resim 4">
            <a:extLst>
              <a:ext uri="{FF2B5EF4-FFF2-40B4-BE49-F238E27FC236}">
                <a16:creationId xmlns:a16="http://schemas.microsoft.com/office/drawing/2014/main" id="{858F1C72-A100-4940-99D8-C6CD800EBE8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79400"/>
            <a:ext cx="12192000" cy="6299200"/>
          </a:xfrm>
          <a:prstGeom prst="rect">
            <a:avLst/>
          </a:prstGeom>
        </p:spPr>
      </p:pic>
    </p:spTree>
    <p:extLst>
      <p:ext uri="{BB962C8B-B14F-4D97-AF65-F5344CB8AC3E}">
        <p14:creationId xmlns:p14="http://schemas.microsoft.com/office/powerpoint/2010/main" val="32860139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3" name="Picture 5"/>
          <p:cNvPicPr/>
          <p:nvPr/>
        </p:nvPicPr>
        <p:blipFill>
          <a:blip r:embed="rId2">
            <a:lum bright="70000" contrast="-70000"/>
          </a:blip>
          <a:stretch/>
        </p:blipFill>
        <p:spPr>
          <a:xfrm>
            <a:off x="2852640" y="1302840"/>
            <a:ext cx="5900400" cy="4552560"/>
          </a:xfrm>
          <a:prstGeom prst="rect">
            <a:avLst/>
          </a:prstGeom>
          <a:ln w="0">
            <a:noFill/>
          </a:ln>
        </p:spPr>
      </p:pic>
      <p:sp>
        <p:nvSpPr>
          <p:cNvPr id="154" name="PlaceHolder 1"/>
          <p:cNvSpPr>
            <a:spLocks noGrp="1"/>
          </p:cNvSpPr>
          <p:nvPr>
            <p:ph type="title"/>
          </p:nvPr>
        </p:nvSpPr>
        <p:spPr>
          <a:xfrm>
            <a:off x="491400" y="336960"/>
            <a:ext cx="1113408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Related Works</a:t>
            </a:r>
            <a:endParaRPr lang="en-US" sz="2800" b="0" strike="noStrike" spc="-1">
              <a:solidFill>
                <a:srgbClr val="000000"/>
              </a:solidFill>
              <a:latin typeface="Gill Sans MT"/>
            </a:endParaRPr>
          </a:p>
        </p:txBody>
      </p:sp>
      <p:sp>
        <p:nvSpPr>
          <p:cNvPr id="155" name="PlaceHolder 2"/>
          <p:cNvSpPr>
            <a:spLocks noGrp="1"/>
          </p:cNvSpPr>
          <p:nvPr>
            <p:ph/>
          </p:nvPr>
        </p:nvSpPr>
        <p:spPr>
          <a:xfrm>
            <a:off x="491400" y="1764720"/>
            <a:ext cx="11134080" cy="4554000"/>
          </a:xfrm>
          <a:prstGeom prst="rect">
            <a:avLst/>
          </a:prstGeom>
          <a:noFill/>
          <a:ln w="0">
            <a:noFill/>
          </a:ln>
        </p:spPr>
        <p:txBody>
          <a:bodyPr anchor="t">
            <a:noAutofit/>
          </a:bodyPr>
          <a:lstStyle/>
          <a:p>
            <a:pPr>
              <a:lnSpc>
                <a:spcPct val="150000"/>
              </a:lnSpc>
              <a:spcBef>
                <a:spcPts val="1001"/>
              </a:spcBef>
              <a:buNone/>
            </a:pPr>
            <a:r>
              <a:rPr lang="en-CA" sz="2200" b="0" strike="noStrike" spc="-1">
                <a:solidFill>
                  <a:srgbClr val="262626"/>
                </a:solidFill>
                <a:latin typeface="Gill Sans MT"/>
              </a:rPr>
              <a:t>We can choose which pins on the ESP32 are UART, I2C, or SPI by setting them in</a:t>
            </a:r>
            <a:endParaRPr lang="en-US" sz="2200" b="0" strike="noStrike" spc="-1">
              <a:solidFill>
                <a:srgbClr val="262626"/>
              </a:solidFill>
              <a:latin typeface="Gill Sans MT"/>
            </a:endParaRPr>
          </a:p>
          <a:p>
            <a:pPr>
              <a:lnSpc>
                <a:spcPct val="150000"/>
              </a:lnSpc>
              <a:spcBef>
                <a:spcPts val="1001"/>
              </a:spcBef>
              <a:buNone/>
            </a:pPr>
            <a:r>
              <a:rPr lang="en-CA" sz="2200" b="0" strike="noStrike" spc="-1">
                <a:solidFill>
                  <a:srgbClr val="262626"/>
                </a:solidFill>
                <a:latin typeface="Gill Sans MT"/>
              </a:rPr>
              <a:t>the code. We’ve used I2C LCD, HCSR04 distance sensor, and servo motor.</a:t>
            </a:r>
            <a:endParaRPr lang="en-US" sz="2200" b="0" strike="noStrike" spc="-1">
              <a:solidFill>
                <a:srgbClr val="262626"/>
              </a:solidFill>
              <a:latin typeface="Gill Sans MT"/>
            </a:endParaRPr>
          </a:p>
          <a:p>
            <a:pPr>
              <a:lnSpc>
                <a:spcPct val="150000"/>
              </a:lnSpc>
              <a:spcBef>
                <a:spcPts val="1001"/>
              </a:spcBef>
              <a:buNone/>
            </a:pPr>
            <a:r>
              <a:rPr lang="en-CA" sz="2200" b="0" strike="noStrike" spc="-1">
                <a:solidFill>
                  <a:srgbClr val="262626"/>
                </a:solidFill>
                <a:latin typeface="Gill Sans MT"/>
              </a:rPr>
              <a:t>This is feasible because to the multiplexing capability of the ESP32 chip, which</a:t>
            </a:r>
            <a:endParaRPr lang="en-US" sz="2200" b="0" strike="noStrike" spc="-1">
              <a:solidFill>
                <a:srgbClr val="262626"/>
              </a:solidFill>
              <a:latin typeface="Gill Sans MT"/>
            </a:endParaRPr>
          </a:p>
          <a:p>
            <a:pPr>
              <a:lnSpc>
                <a:spcPct val="150000"/>
              </a:lnSpc>
              <a:spcBef>
                <a:spcPts val="1001"/>
              </a:spcBef>
              <a:buNone/>
            </a:pPr>
            <a:r>
              <a:rPr lang="en-CA" sz="2200" b="0" strike="noStrike" spc="-1">
                <a:solidFill>
                  <a:srgbClr val="262626"/>
                </a:solidFill>
                <a:latin typeface="Gill Sans MT"/>
              </a:rPr>
              <a:t>allows many functions to be assigned to the single pin.</a:t>
            </a:r>
            <a:endParaRPr lang="en-US" sz="2200" b="0" strike="noStrike" spc="-1">
              <a:solidFill>
                <a:srgbClr val="262626"/>
              </a:solidFill>
              <a:latin typeface="Gill Sans MT"/>
            </a:endParaRPr>
          </a:p>
        </p:txBody>
      </p:sp>
      <p:sp>
        <p:nvSpPr>
          <p:cNvPr id="156" name="Slide Number Placeholder 4"/>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E55D8AB0-D386-440C-8999-CEFCA11763DA}" type="slidenum">
              <a:rPr lang="en-US" sz="1100" b="0" strike="noStrike" spc="-1">
                <a:solidFill>
                  <a:srgbClr val="FFFFFF"/>
                </a:solidFill>
                <a:latin typeface="Gill Sans MT"/>
              </a:rPr>
              <a:t>6</a:t>
            </a:fld>
            <a:endParaRPr lang="en-US" sz="1100" b="0" strike="noStrike" spc="-1">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7" name="Picture 3"/>
          <p:cNvPicPr/>
          <p:nvPr/>
        </p:nvPicPr>
        <p:blipFill>
          <a:blip r:embed="rId2">
            <a:lum bright="70000" contrast="-70000"/>
          </a:blip>
          <a:stretch/>
        </p:blipFill>
        <p:spPr>
          <a:xfrm>
            <a:off x="2852640" y="1302840"/>
            <a:ext cx="5900400" cy="4552560"/>
          </a:xfrm>
          <a:prstGeom prst="rect">
            <a:avLst/>
          </a:prstGeom>
          <a:ln w="0">
            <a:noFill/>
          </a:ln>
        </p:spPr>
      </p:pic>
      <p:sp>
        <p:nvSpPr>
          <p:cNvPr id="158" name="PlaceHolder 1"/>
          <p:cNvSpPr>
            <a:spLocks noGrp="1"/>
          </p:cNvSpPr>
          <p:nvPr>
            <p:ph type="title"/>
          </p:nvPr>
        </p:nvSpPr>
        <p:spPr>
          <a:xfrm>
            <a:off x="9144000" y="2743200"/>
            <a:ext cx="290448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PROJECT</a:t>
            </a:r>
            <a:endParaRPr lang="en-US" sz="2800" b="0" strike="noStrike" spc="-1">
              <a:solidFill>
                <a:srgbClr val="000000"/>
              </a:solidFill>
              <a:latin typeface="Gill Sans MT"/>
            </a:endParaRPr>
          </a:p>
        </p:txBody>
      </p:sp>
      <p:sp>
        <p:nvSpPr>
          <p:cNvPr id="159" name="Slide Number Placeholder 7"/>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D6529FFA-451D-4E35-AD7A-C8456D1C6DC9}" type="slidenum">
              <a:rPr lang="en-US" sz="1100" b="0" strike="noStrike" spc="-1">
                <a:solidFill>
                  <a:srgbClr val="FFFFFF"/>
                </a:solidFill>
                <a:latin typeface="Gill Sans MT"/>
              </a:rPr>
              <a:t>7</a:t>
            </a:fld>
            <a:endParaRPr lang="en-US" sz="1100" b="0" strike="noStrike" spc="-1">
              <a:latin typeface="Arial"/>
            </a:endParaRPr>
          </a:p>
        </p:txBody>
      </p:sp>
      <p:pic>
        <p:nvPicPr>
          <p:cNvPr id="160" name="Picture 159"/>
          <p:cNvPicPr/>
          <p:nvPr/>
        </p:nvPicPr>
        <p:blipFill>
          <a:blip r:embed="rId3"/>
          <a:stretch/>
        </p:blipFill>
        <p:spPr>
          <a:xfrm>
            <a:off x="219600" y="162360"/>
            <a:ext cx="8695800" cy="6467040"/>
          </a:xfrm>
          <a:prstGeom prst="rect">
            <a:avLst/>
          </a:prstGeom>
          <a:ln w="0">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4" name="Picture 5"/>
          <p:cNvPicPr/>
          <p:nvPr/>
        </p:nvPicPr>
        <p:blipFill>
          <a:blip r:embed="rId2"/>
          <a:stretch/>
        </p:blipFill>
        <p:spPr>
          <a:xfrm>
            <a:off x="3145320" y="1152000"/>
            <a:ext cx="5901120" cy="4553640"/>
          </a:xfrm>
          <a:prstGeom prst="rect">
            <a:avLst/>
          </a:prstGeom>
          <a:ln w="0">
            <a:noFill/>
          </a:ln>
        </p:spPr>
      </p:pic>
      <p:sp>
        <p:nvSpPr>
          <p:cNvPr id="165" name="PlaceHolder 1"/>
          <p:cNvSpPr>
            <a:spLocks noGrp="1"/>
          </p:cNvSpPr>
          <p:nvPr>
            <p:ph type="title"/>
          </p:nvPr>
        </p:nvSpPr>
        <p:spPr>
          <a:xfrm>
            <a:off x="491400" y="336960"/>
            <a:ext cx="1113408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Project Design</a:t>
            </a:r>
            <a:endParaRPr lang="en-US" sz="2800" b="0" strike="noStrike" spc="-1">
              <a:solidFill>
                <a:srgbClr val="000000"/>
              </a:solidFill>
              <a:latin typeface="Gill Sans MT"/>
            </a:endParaRPr>
          </a:p>
        </p:txBody>
      </p:sp>
      <p:sp>
        <p:nvSpPr>
          <p:cNvPr id="166" name="Slide Number Placeholder 4"/>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5569BD73-96B7-4169-8737-A49DF6C54E28}" type="slidenum">
              <a:rPr lang="en-US" sz="1100" b="0" strike="noStrike" spc="-1">
                <a:solidFill>
                  <a:srgbClr val="FFFFFF"/>
                </a:solidFill>
                <a:latin typeface="Gill Sans MT"/>
              </a:rPr>
              <a:t>8</a:t>
            </a:fld>
            <a:endParaRPr lang="en-US" sz="1100" b="0" strike="noStrike" spc="-1">
              <a:latin typeface="Arial"/>
            </a:endParaRPr>
          </a:p>
        </p:txBody>
      </p:sp>
      <p:pic>
        <p:nvPicPr>
          <p:cNvPr id="167" name="Picture 166"/>
          <p:cNvPicPr/>
          <p:nvPr/>
        </p:nvPicPr>
        <p:blipFill>
          <a:blip r:embed="rId3"/>
          <a:stretch/>
        </p:blipFill>
        <p:spPr>
          <a:xfrm>
            <a:off x="2286000" y="1600200"/>
            <a:ext cx="7495200" cy="5209920"/>
          </a:xfrm>
          <a:prstGeom prst="rect">
            <a:avLst/>
          </a:prstGeom>
          <a:ln w="0">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8" name="Picture 5"/>
          <p:cNvPicPr/>
          <p:nvPr/>
        </p:nvPicPr>
        <p:blipFill>
          <a:blip r:embed="rId2">
            <a:lum bright="70000" contrast="-70000"/>
          </a:blip>
          <a:stretch/>
        </p:blipFill>
        <p:spPr>
          <a:xfrm>
            <a:off x="2852640" y="1302840"/>
            <a:ext cx="5900400" cy="4552560"/>
          </a:xfrm>
          <a:prstGeom prst="rect">
            <a:avLst/>
          </a:prstGeom>
          <a:ln w="0">
            <a:noFill/>
          </a:ln>
        </p:spPr>
      </p:pic>
      <p:sp>
        <p:nvSpPr>
          <p:cNvPr id="169" name="PlaceHolder 1"/>
          <p:cNvSpPr>
            <a:spLocks noGrp="1"/>
          </p:cNvSpPr>
          <p:nvPr>
            <p:ph type="title"/>
          </p:nvPr>
        </p:nvSpPr>
        <p:spPr>
          <a:xfrm>
            <a:off x="8001000" y="2514600"/>
            <a:ext cx="3657600" cy="1188360"/>
          </a:xfrm>
          <a:prstGeom prst="rect">
            <a:avLst/>
          </a:prstGeom>
          <a:solidFill>
            <a:srgbClr val="FFFFFF"/>
          </a:solidFill>
          <a:ln w="31680" cap="sq">
            <a:solidFill>
              <a:srgbClr val="404040"/>
            </a:solidFill>
            <a:miter/>
          </a:ln>
        </p:spPr>
        <p:txBody>
          <a:bodyPr lIns="182880" tIns="182880" rIns="182880" bIns="182880" anchor="ctr">
            <a:noAutofit/>
          </a:bodyPr>
          <a:lstStyle/>
          <a:p>
            <a:pPr algn="ctr">
              <a:lnSpc>
                <a:spcPct val="90000"/>
              </a:lnSpc>
              <a:buNone/>
            </a:pPr>
            <a:r>
              <a:rPr lang="en-US" sz="2800" b="0" strike="noStrike" cap="all" spc="199">
                <a:solidFill>
                  <a:srgbClr val="262626"/>
                </a:solidFill>
                <a:latin typeface="Gill Sans MT"/>
              </a:rPr>
              <a:t>Hcsr04</a:t>
            </a:r>
            <a:endParaRPr lang="en-US" sz="2800" b="0" strike="noStrike" spc="-1">
              <a:solidFill>
                <a:srgbClr val="000000"/>
              </a:solidFill>
              <a:latin typeface="Gill Sans MT"/>
            </a:endParaRPr>
          </a:p>
        </p:txBody>
      </p:sp>
      <p:sp>
        <p:nvSpPr>
          <p:cNvPr id="170" name="Slide Number Placeholder 4"/>
          <p:cNvSpPr/>
          <p:nvPr/>
        </p:nvSpPr>
        <p:spPr>
          <a:xfrm>
            <a:off x="10758960" y="6217920"/>
            <a:ext cx="365400" cy="365400"/>
          </a:xfrm>
          <a:prstGeom prst="ellipse">
            <a:avLst/>
          </a:prstGeom>
          <a:solidFill>
            <a:srgbClr val="1D1D1D">
              <a:alpha val="70000"/>
            </a:srgbClr>
          </a:solidFill>
          <a:ln w="0">
            <a:noFill/>
          </a:ln>
        </p:spPr>
        <p:style>
          <a:lnRef idx="0">
            <a:scrgbClr r="0" g="0" b="0"/>
          </a:lnRef>
          <a:fillRef idx="0">
            <a:scrgbClr r="0" g="0" b="0"/>
          </a:fillRef>
          <a:effectRef idx="0">
            <a:scrgbClr r="0" g="0" b="0"/>
          </a:effectRef>
          <a:fontRef idx="minor"/>
        </p:style>
        <p:txBody>
          <a:bodyPr lIns="18360" rIns="18360" anchor="ctr">
            <a:noAutofit/>
          </a:bodyPr>
          <a:lstStyle/>
          <a:p>
            <a:pPr algn="ctr">
              <a:lnSpc>
                <a:spcPct val="100000"/>
              </a:lnSpc>
              <a:buNone/>
            </a:pPr>
            <a:fld id="{E552BFB5-F8B4-4391-9539-5EF564A9FA3E}" type="slidenum">
              <a:rPr lang="en-US" sz="1100" b="0" strike="noStrike" spc="-1">
                <a:solidFill>
                  <a:srgbClr val="FFFFFF"/>
                </a:solidFill>
                <a:latin typeface="Gill Sans MT"/>
              </a:rPr>
              <a:t>9</a:t>
            </a:fld>
            <a:endParaRPr lang="en-US" sz="1100" b="0" strike="noStrike" spc="-1">
              <a:latin typeface="Arial"/>
            </a:endParaRPr>
          </a:p>
        </p:txBody>
      </p:sp>
      <p:pic>
        <p:nvPicPr>
          <p:cNvPr id="171" name="Picture 170"/>
          <p:cNvPicPr/>
          <p:nvPr/>
        </p:nvPicPr>
        <p:blipFill>
          <a:blip r:embed="rId3"/>
          <a:stretch/>
        </p:blipFill>
        <p:spPr>
          <a:xfrm>
            <a:off x="0" y="85320"/>
            <a:ext cx="7097400" cy="6772680"/>
          </a:xfrm>
          <a:prstGeom prst="rect">
            <a:avLst/>
          </a:prstGeom>
          <a:ln w="0">
            <a:noFill/>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TM10001115[[fn=Parcel]]</Template>
  <TotalTime>3792</TotalTime>
  <Words>799</Words>
  <Application>Microsoft Office PowerPoint</Application>
  <PresentationFormat>Geniş ekran</PresentationFormat>
  <Paragraphs>118</Paragraphs>
  <Slides>16</Slides>
  <Notes>0</Notes>
  <HiddenSlides>0</HiddenSlides>
  <MMClips>0</MMClips>
  <ScaleCrop>false</ScaleCrop>
  <HeadingPairs>
    <vt:vector size="6" baseType="variant">
      <vt:variant>
        <vt:lpstr>Kullanılan Yazı Tipleri</vt:lpstr>
      </vt:variant>
      <vt:variant>
        <vt:i4>6</vt:i4>
      </vt:variant>
      <vt:variant>
        <vt:lpstr>Tema</vt:lpstr>
      </vt:variant>
      <vt:variant>
        <vt:i4>2</vt:i4>
      </vt:variant>
      <vt:variant>
        <vt:lpstr>Slayt Başlıkları</vt:lpstr>
      </vt:variant>
      <vt:variant>
        <vt:i4>16</vt:i4>
      </vt:variant>
    </vt:vector>
  </HeadingPairs>
  <TitlesOfParts>
    <vt:vector size="24" baseType="lpstr">
      <vt:lpstr>Arial</vt:lpstr>
      <vt:lpstr>Gill Sans MT</vt:lpstr>
      <vt:lpstr>Symbol</vt:lpstr>
      <vt:lpstr>Tahoma</vt:lpstr>
      <vt:lpstr>Times New Roman</vt:lpstr>
      <vt:lpstr>Wingdings</vt:lpstr>
      <vt:lpstr>Office Theme</vt:lpstr>
      <vt:lpstr>Office Theme</vt:lpstr>
      <vt:lpstr>DTCL – Dıstance and tıme controlled lock</vt:lpstr>
      <vt:lpstr>Contents</vt:lpstr>
      <vt:lpstr>Introduction</vt:lpstr>
      <vt:lpstr>Introduction</vt:lpstr>
      <vt:lpstr>PowerPoint Sunusu</vt:lpstr>
      <vt:lpstr>Related Works</vt:lpstr>
      <vt:lpstr>PROJECT</vt:lpstr>
      <vt:lpstr>Project Design</vt:lpstr>
      <vt:lpstr>Hcsr04</vt:lpstr>
      <vt:lpstr>I2C LCD</vt:lpstr>
      <vt:lpstr>SERVO</vt:lpstr>
      <vt:lpstr>MAIN.PY 1</vt:lpstr>
      <vt:lpstr>MAIN.PY 2</vt:lpstr>
      <vt:lpstr>Conclusion</vt:lpstr>
      <vt:lpstr>PowerPoint Sunusu</vt:lpstr>
      <vt:lpstr>PowerPoint Sunusu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Michael BKh</dc:creator>
  <dc:description/>
  <cp:lastModifiedBy>audit0ree x</cp:lastModifiedBy>
  <cp:revision>542</cp:revision>
  <dcterms:created xsi:type="dcterms:W3CDTF">2022-04-12T07:27:52Z</dcterms:created>
  <dcterms:modified xsi:type="dcterms:W3CDTF">2022-05-21T19:24:18Z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0x01010043278D4D8E4F344899F65076272BCDE4</vt:lpwstr>
  </property>
  <property fmtid="{D5CDD505-2E9C-101B-9397-08002B2CF9AE}" pid="3" name="PresentationFormat">
    <vt:lpwstr>Widescreen</vt:lpwstr>
  </property>
  <property fmtid="{D5CDD505-2E9C-101B-9397-08002B2CF9AE}" pid="4" name="Slides">
    <vt:i4>14</vt:i4>
  </property>
</Properties>
</file>